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257" r:id="rId2"/>
    <p:sldId id="268" r:id="rId3"/>
    <p:sldId id="278" r:id="rId4"/>
    <p:sldId id="262" r:id="rId5"/>
    <p:sldId id="277" r:id="rId6"/>
    <p:sldId id="274" r:id="rId7"/>
    <p:sldId id="275" r:id="rId8"/>
    <p:sldId id="279" r:id="rId9"/>
    <p:sldId id="285" r:id="rId10"/>
    <p:sldId id="280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83" r:id="rId20"/>
    <p:sldId id="286" r:id="rId21"/>
    <p:sldId id="287" r:id="rId22"/>
    <p:sldId id="288" r:id="rId23"/>
    <p:sldId id="300" r:id="rId24"/>
    <p:sldId id="289" r:id="rId25"/>
    <p:sldId id="298" r:id="rId26"/>
    <p:sldId id="284" r:id="rId27"/>
    <p:sldId id="299" r:id="rId28"/>
    <p:sldId id="281" r:id="rId29"/>
    <p:sldId id="282" r:id="rId30"/>
    <p:sldId id="266" r:id="rId31"/>
  </p:sldIdLst>
  <p:sldSz cx="12192000" cy="6858000"/>
  <p:notesSz cx="6858000" cy="9144000"/>
  <p:embeddedFontLst>
    <p:embeddedFont>
      <p:font typeface="Microsoft GothicNeo" panose="020B0500000101010101" pitchFamily="50" charset="-127"/>
      <p:regular r:id="rId33"/>
      <p:bold r:id="rId34"/>
    </p:embeddedFont>
    <p:embeddedFont>
      <p:font typeface="Microsoft GothicNeo Light" panose="020B03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9" autoAdjust="0"/>
    <p:restoredTop sz="95401" autoAdjust="0"/>
  </p:normalViewPr>
  <p:slideViewPr>
    <p:cSldViewPr snapToGrid="0">
      <p:cViewPr varScale="1">
        <p:scale>
          <a:sx n="77" d="100"/>
          <a:sy n="77" d="100"/>
        </p:scale>
        <p:origin x="126" y="5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B8D6F-3132-4FC1-A9C5-59492A9DE001}" type="doc">
      <dgm:prSet loTypeId="urn:microsoft.com/office/officeart/2008/layout/VerticalCurvedList" loCatId="list" qsTypeId="urn:microsoft.com/office/officeart/2005/8/quickstyle/simple5" qsCatId="simple" csTypeId="urn:microsoft.com/office/officeart/2005/8/colors/accent5_1" csCatId="accent5" phldr="1"/>
      <dgm:spPr/>
    </dgm:pt>
    <dgm:pt modelId="{EA5C9250-03E8-45E2-95B3-48344A717120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환경 및 언어</a:t>
          </a:r>
        </a:p>
      </dgm:t>
    </dgm:pt>
    <dgm:pt modelId="{733807D6-84C4-4694-BD31-7EA38D988FD2}" type="parTrans" cxnId="{69C3F46D-CEF2-406F-877B-218DBD9345A2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1327C8DA-98A2-458C-B9C0-BCEF6A28232B}" type="sibTrans" cxnId="{69C3F46D-CEF2-406F-877B-218DBD9345A2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86485E59-42FF-4D21-BF56-74B87511BFD1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시스템 구성도</a:t>
          </a:r>
        </a:p>
      </dgm:t>
    </dgm:pt>
    <dgm:pt modelId="{8810AADB-61A3-4C69-A339-94757B2A34A1}" type="parTrans" cxnId="{3D473543-7A22-477C-8BB1-B166B4BE7363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14AC1C95-D86F-4B68-9026-85EB8341627F}" type="sibTrans" cxnId="{3D473543-7A22-477C-8BB1-B166B4BE7363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B0EB0B03-9D8A-47E7-8E91-8FF1F70780B0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개요</a:t>
          </a:r>
        </a:p>
      </dgm:t>
    </dgm:pt>
    <dgm:pt modelId="{1D271606-4312-47FA-8F4E-58A10DB2D3B2}" type="parTrans" cxnId="{05F9D48A-0D07-4FE5-A219-99BDFAA58584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82B57D03-9D21-461F-92DD-B7AEF9EE1757}" type="sibTrans" cxnId="{05F9D48A-0D07-4FE5-A219-99BDFAA58584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81AD1254-B58F-4476-8063-E8C10D446B3B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제공 기능</a:t>
          </a:r>
        </a:p>
      </dgm:t>
    </dgm:pt>
    <dgm:pt modelId="{48A0E264-FF3A-4779-ACED-E7B851F85A0E}" type="parTrans" cxnId="{8C235F83-68B5-4B70-B978-721589E08CD3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6E7EC78F-7D82-481D-A9D6-A7940921A6F7}" type="sibTrans" cxnId="{8C235F83-68B5-4B70-B978-721589E08CD3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2CCBF30D-E71B-4ECE-97B9-5B3158716522}">
      <dgm:prSet phldrT="[텍스트]" custT="1"/>
      <dgm:spPr/>
      <dgm:t>
        <a:bodyPr/>
        <a:lstStyle/>
        <a:p>
          <a:pPr latinLnBrk="1"/>
          <a:r>
            <a:rPr lang="ko-KR" altLang="en-US" sz="18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상세 </a:t>
          </a:r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설계</a:t>
          </a:r>
        </a:p>
      </dgm:t>
    </dgm:pt>
    <dgm:pt modelId="{E593CC3A-4E1D-4D60-B1F3-38ABBB986837}" type="parTrans" cxnId="{9E5263AD-B3E4-480E-B4EF-D386941BC4EF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B212430C-9A77-475B-9A86-B8D412C4E848}" type="sibTrans" cxnId="{9E5263AD-B3E4-480E-B4EF-D386941BC4EF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F23AA0D6-190C-4722-B1BE-BEBBECCF2C58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시연 영상</a:t>
          </a:r>
        </a:p>
      </dgm:t>
    </dgm:pt>
    <dgm:pt modelId="{E9E20C00-8741-47A8-9059-0E5AF41335BF}" type="parTrans" cxnId="{8B76A78A-F113-450D-A89F-D45B4ACD8FB8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3A6F6848-2832-4C9A-A648-801E2E77BC5E}" type="sibTrans" cxnId="{8B76A78A-F113-450D-A89F-D45B4ACD8FB8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5F006FF1-09FA-43F9-B691-7C0C1AA69195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결론</a:t>
          </a:r>
        </a:p>
      </dgm:t>
    </dgm:pt>
    <dgm:pt modelId="{0A571E6D-B89F-4C1E-962F-3DCD028490EC}" type="parTrans" cxnId="{1161B64B-6401-4FA7-B516-1DB3B2C76B84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15AFFBF9-A9B7-4D95-BA26-A289DDF85772}" type="sibTrans" cxnId="{1161B64B-6401-4FA7-B516-1DB3B2C76B84}">
      <dgm:prSet/>
      <dgm:spPr/>
      <dgm:t>
        <a:bodyPr/>
        <a:lstStyle/>
        <a:p>
          <a:pPr latinLnBrk="1"/>
          <a:endParaRPr lang="ko-KR" altLang="en-US" sz="1800" b="1">
            <a:latin typeface="Microsoft GothicNeo" panose="020B0500000101010101" pitchFamily="50" charset="-127"/>
            <a:ea typeface="Microsoft GothicNeo" panose="020B0500000101010101" pitchFamily="50" charset="-127"/>
            <a:cs typeface="Microsoft GothicNeo" panose="020B0500000101010101" pitchFamily="50" charset="-127"/>
          </a:endParaRPr>
        </a:p>
      </dgm:t>
    </dgm:pt>
    <dgm:pt modelId="{0A22513B-0DB6-4333-BA63-11A11552DF6E}" type="pres">
      <dgm:prSet presAssocID="{026B8D6F-3132-4FC1-A9C5-59492A9DE001}" presName="Name0" presStyleCnt="0">
        <dgm:presLayoutVars>
          <dgm:chMax val="7"/>
          <dgm:chPref val="7"/>
          <dgm:dir/>
        </dgm:presLayoutVars>
      </dgm:prSet>
      <dgm:spPr/>
    </dgm:pt>
    <dgm:pt modelId="{A3CDAB04-DC7C-47C1-A1B6-9B6D2A63A234}" type="pres">
      <dgm:prSet presAssocID="{026B8D6F-3132-4FC1-A9C5-59492A9DE001}" presName="Name1" presStyleCnt="0"/>
      <dgm:spPr/>
    </dgm:pt>
    <dgm:pt modelId="{3F3E7AE9-CB8C-4777-81F8-8052422121B5}" type="pres">
      <dgm:prSet presAssocID="{026B8D6F-3132-4FC1-A9C5-59492A9DE001}" presName="cycle" presStyleCnt="0"/>
      <dgm:spPr/>
    </dgm:pt>
    <dgm:pt modelId="{FB40631E-9B72-4B5A-A0EB-4B84989DE5D0}" type="pres">
      <dgm:prSet presAssocID="{026B8D6F-3132-4FC1-A9C5-59492A9DE001}" presName="srcNode" presStyleLbl="node1" presStyleIdx="0" presStyleCnt="7"/>
      <dgm:spPr/>
    </dgm:pt>
    <dgm:pt modelId="{06FC7D0E-AABD-4C20-B2E8-5506B857957E}" type="pres">
      <dgm:prSet presAssocID="{026B8D6F-3132-4FC1-A9C5-59492A9DE001}" presName="conn" presStyleLbl="parChTrans1D2" presStyleIdx="0" presStyleCnt="1"/>
      <dgm:spPr/>
    </dgm:pt>
    <dgm:pt modelId="{7376AF32-509C-4920-A3EA-A9A513158100}" type="pres">
      <dgm:prSet presAssocID="{026B8D6F-3132-4FC1-A9C5-59492A9DE001}" presName="extraNode" presStyleLbl="node1" presStyleIdx="0" presStyleCnt="7"/>
      <dgm:spPr/>
    </dgm:pt>
    <dgm:pt modelId="{F234B06C-1B4D-4728-8CCD-48D4C1C4708B}" type="pres">
      <dgm:prSet presAssocID="{026B8D6F-3132-4FC1-A9C5-59492A9DE001}" presName="dstNode" presStyleLbl="node1" presStyleIdx="0" presStyleCnt="7"/>
      <dgm:spPr/>
    </dgm:pt>
    <dgm:pt modelId="{1EA0B962-6BDC-4F42-844F-AAB7F5B86ACE}" type="pres">
      <dgm:prSet presAssocID="{B0EB0B03-9D8A-47E7-8E91-8FF1F70780B0}" presName="text_1" presStyleLbl="node1" presStyleIdx="0" presStyleCnt="7">
        <dgm:presLayoutVars>
          <dgm:bulletEnabled val="1"/>
        </dgm:presLayoutVars>
      </dgm:prSet>
      <dgm:spPr/>
    </dgm:pt>
    <dgm:pt modelId="{9B938D80-F88E-4153-88E2-753F522DD0A6}" type="pres">
      <dgm:prSet presAssocID="{B0EB0B03-9D8A-47E7-8E91-8FF1F70780B0}" presName="accent_1" presStyleCnt="0"/>
      <dgm:spPr/>
    </dgm:pt>
    <dgm:pt modelId="{343D4B21-3A24-4618-91C9-03F589726CEC}" type="pres">
      <dgm:prSet presAssocID="{B0EB0B03-9D8A-47E7-8E91-8FF1F70780B0}" presName="accentRepeatNode" presStyleLbl="solidFgAcc1" presStyleIdx="0" presStyleCnt="7"/>
      <dgm:spPr/>
    </dgm:pt>
    <dgm:pt modelId="{769F5EAF-7321-4110-9E96-BFE2BBC430FF}" type="pres">
      <dgm:prSet presAssocID="{EA5C9250-03E8-45E2-95B3-48344A717120}" presName="text_2" presStyleLbl="node1" presStyleIdx="1" presStyleCnt="7">
        <dgm:presLayoutVars>
          <dgm:bulletEnabled val="1"/>
        </dgm:presLayoutVars>
      </dgm:prSet>
      <dgm:spPr/>
    </dgm:pt>
    <dgm:pt modelId="{3CE492B0-04AA-479D-B591-F1F33E1E8BF2}" type="pres">
      <dgm:prSet presAssocID="{EA5C9250-03E8-45E2-95B3-48344A717120}" presName="accent_2" presStyleCnt="0"/>
      <dgm:spPr/>
    </dgm:pt>
    <dgm:pt modelId="{110279D2-7262-420B-B2C9-92FFE6B7F171}" type="pres">
      <dgm:prSet presAssocID="{EA5C9250-03E8-45E2-95B3-48344A717120}" presName="accentRepeatNode" presStyleLbl="solidFgAcc1" presStyleIdx="1" presStyleCnt="7"/>
      <dgm:spPr/>
    </dgm:pt>
    <dgm:pt modelId="{ADAA4DF9-312E-4930-809B-3E93F79726D9}" type="pres">
      <dgm:prSet presAssocID="{86485E59-42FF-4D21-BF56-74B87511BFD1}" presName="text_3" presStyleLbl="node1" presStyleIdx="2" presStyleCnt="7">
        <dgm:presLayoutVars>
          <dgm:bulletEnabled val="1"/>
        </dgm:presLayoutVars>
      </dgm:prSet>
      <dgm:spPr/>
    </dgm:pt>
    <dgm:pt modelId="{55D2E1B4-3BC6-4DD7-8246-C1180C3CDE6D}" type="pres">
      <dgm:prSet presAssocID="{86485E59-42FF-4D21-BF56-74B87511BFD1}" presName="accent_3" presStyleCnt="0"/>
      <dgm:spPr/>
    </dgm:pt>
    <dgm:pt modelId="{D18F0DBB-0F6F-44DF-B604-A2D28AFBDA2D}" type="pres">
      <dgm:prSet presAssocID="{86485E59-42FF-4D21-BF56-74B87511BFD1}" presName="accentRepeatNode" presStyleLbl="solidFgAcc1" presStyleIdx="2" presStyleCnt="7"/>
      <dgm:spPr/>
    </dgm:pt>
    <dgm:pt modelId="{794F1B6F-433A-46C4-8CEC-6C10C203CFB4}" type="pres">
      <dgm:prSet presAssocID="{81AD1254-B58F-4476-8063-E8C10D446B3B}" presName="text_4" presStyleLbl="node1" presStyleIdx="3" presStyleCnt="7">
        <dgm:presLayoutVars>
          <dgm:bulletEnabled val="1"/>
        </dgm:presLayoutVars>
      </dgm:prSet>
      <dgm:spPr/>
    </dgm:pt>
    <dgm:pt modelId="{F9BAAB3D-20B3-4520-876F-7EBF719618CB}" type="pres">
      <dgm:prSet presAssocID="{81AD1254-B58F-4476-8063-E8C10D446B3B}" presName="accent_4" presStyleCnt="0"/>
      <dgm:spPr/>
    </dgm:pt>
    <dgm:pt modelId="{FC03D890-F692-4A98-BEF5-7BA6338DB59A}" type="pres">
      <dgm:prSet presAssocID="{81AD1254-B58F-4476-8063-E8C10D446B3B}" presName="accentRepeatNode" presStyleLbl="solidFgAcc1" presStyleIdx="3" presStyleCnt="7"/>
      <dgm:spPr/>
    </dgm:pt>
    <dgm:pt modelId="{0EA3A7EF-8FD5-4D94-A48A-15AB6623D33F}" type="pres">
      <dgm:prSet presAssocID="{2CCBF30D-E71B-4ECE-97B9-5B3158716522}" presName="text_5" presStyleLbl="node1" presStyleIdx="4" presStyleCnt="7">
        <dgm:presLayoutVars>
          <dgm:bulletEnabled val="1"/>
        </dgm:presLayoutVars>
      </dgm:prSet>
      <dgm:spPr/>
    </dgm:pt>
    <dgm:pt modelId="{B5D57D48-C543-49A3-B15B-CF43D7CDC3B4}" type="pres">
      <dgm:prSet presAssocID="{2CCBF30D-E71B-4ECE-97B9-5B3158716522}" presName="accent_5" presStyleCnt="0"/>
      <dgm:spPr/>
    </dgm:pt>
    <dgm:pt modelId="{DBCB32B1-1E11-48C2-94C8-6BC88BC1165B}" type="pres">
      <dgm:prSet presAssocID="{2CCBF30D-E71B-4ECE-97B9-5B3158716522}" presName="accentRepeatNode" presStyleLbl="solidFgAcc1" presStyleIdx="4" presStyleCnt="7"/>
      <dgm:spPr/>
    </dgm:pt>
    <dgm:pt modelId="{BB945147-D367-4F44-951E-16DC550DC47A}" type="pres">
      <dgm:prSet presAssocID="{F23AA0D6-190C-4722-B1BE-BEBBECCF2C58}" presName="text_6" presStyleLbl="node1" presStyleIdx="5" presStyleCnt="7">
        <dgm:presLayoutVars>
          <dgm:bulletEnabled val="1"/>
        </dgm:presLayoutVars>
      </dgm:prSet>
      <dgm:spPr/>
    </dgm:pt>
    <dgm:pt modelId="{E8970F2A-4CED-46FB-8A95-63AFF0A5D034}" type="pres">
      <dgm:prSet presAssocID="{F23AA0D6-190C-4722-B1BE-BEBBECCF2C58}" presName="accent_6" presStyleCnt="0"/>
      <dgm:spPr/>
    </dgm:pt>
    <dgm:pt modelId="{4FA9AA61-0F81-4BD7-BC6E-D4E54C6D26FB}" type="pres">
      <dgm:prSet presAssocID="{F23AA0D6-190C-4722-B1BE-BEBBECCF2C58}" presName="accentRepeatNode" presStyleLbl="solidFgAcc1" presStyleIdx="5" presStyleCnt="7"/>
      <dgm:spPr/>
    </dgm:pt>
    <dgm:pt modelId="{FCF1D66F-2ECB-4B0D-9539-7BD8C0D0ED72}" type="pres">
      <dgm:prSet presAssocID="{5F006FF1-09FA-43F9-B691-7C0C1AA69195}" presName="text_7" presStyleLbl="node1" presStyleIdx="6" presStyleCnt="7">
        <dgm:presLayoutVars>
          <dgm:bulletEnabled val="1"/>
        </dgm:presLayoutVars>
      </dgm:prSet>
      <dgm:spPr/>
    </dgm:pt>
    <dgm:pt modelId="{3958EAE0-2BB2-4992-ACF2-03ABCDFD181F}" type="pres">
      <dgm:prSet presAssocID="{5F006FF1-09FA-43F9-B691-7C0C1AA69195}" presName="accent_7" presStyleCnt="0"/>
      <dgm:spPr/>
    </dgm:pt>
    <dgm:pt modelId="{66B3D312-51A3-481A-92C5-090524128ED9}" type="pres">
      <dgm:prSet presAssocID="{5F006FF1-09FA-43F9-B691-7C0C1AA69195}" presName="accentRepeatNode" presStyleLbl="solidFgAcc1" presStyleIdx="6" presStyleCnt="7"/>
      <dgm:spPr/>
    </dgm:pt>
  </dgm:ptLst>
  <dgm:cxnLst>
    <dgm:cxn modelId="{68A8C738-1B76-4743-A110-DB7C1B5B0F66}" type="presOf" srcId="{81AD1254-B58F-4476-8063-E8C10D446B3B}" destId="{794F1B6F-433A-46C4-8CEC-6C10C203CFB4}" srcOrd="0" destOrd="0" presId="urn:microsoft.com/office/officeart/2008/layout/VerticalCurvedList"/>
    <dgm:cxn modelId="{3D473543-7A22-477C-8BB1-B166B4BE7363}" srcId="{026B8D6F-3132-4FC1-A9C5-59492A9DE001}" destId="{86485E59-42FF-4D21-BF56-74B87511BFD1}" srcOrd="2" destOrd="0" parTransId="{8810AADB-61A3-4C69-A339-94757B2A34A1}" sibTransId="{14AC1C95-D86F-4B68-9026-85EB8341627F}"/>
    <dgm:cxn modelId="{AEF43A67-B91E-4CA6-B412-071A9BDED3EE}" type="presOf" srcId="{5F006FF1-09FA-43F9-B691-7C0C1AA69195}" destId="{FCF1D66F-2ECB-4B0D-9539-7BD8C0D0ED72}" srcOrd="0" destOrd="0" presId="urn:microsoft.com/office/officeart/2008/layout/VerticalCurvedList"/>
    <dgm:cxn modelId="{4179B16A-1F43-4D15-8650-CBEE5308A7FF}" type="presOf" srcId="{2CCBF30D-E71B-4ECE-97B9-5B3158716522}" destId="{0EA3A7EF-8FD5-4D94-A48A-15AB6623D33F}" srcOrd="0" destOrd="0" presId="urn:microsoft.com/office/officeart/2008/layout/VerticalCurvedList"/>
    <dgm:cxn modelId="{1161B64B-6401-4FA7-B516-1DB3B2C76B84}" srcId="{026B8D6F-3132-4FC1-A9C5-59492A9DE001}" destId="{5F006FF1-09FA-43F9-B691-7C0C1AA69195}" srcOrd="6" destOrd="0" parTransId="{0A571E6D-B89F-4C1E-962F-3DCD028490EC}" sibTransId="{15AFFBF9-A9B7-4D95-BA26-A289DDF85772}"/>
    <dgm:cxn modelId="{69C3F46D-CEF2-406F-877B-218DBD9345A2}" srcId="{026B8D6F-3132-4FC1-A9C5-59492A9DE001}" destId="{EA5C9250-03E8-45E2-95B3-48344A717120}" srcOrd="1" destOrd="0" parTransId="{733807D6-84C4-4694-BD31-7EA38D988FD2}" sibTransId="{1327C8DA-98A2-458C-B9C0-BCEF6A28232B}"/>
    <dgm:cxn modelId="{9AA9A877-7879-4DF7-A80C-210C761D0804}" type="presOf" srcId="{B0EB0B03-9D8A-47E7-8E91-8FF1F70780B0}" destId="{1EA0B962-6BDC-4F42-844F-AAB7F5B86ACE}" srcOrd="0" destOrd="0" presId="urn:microsoft.com/office/officeart/2008/layout/VerticalCurvedList"/>
    <dgm:cxn modelId="{8C235F83-68B5-4B70-B978-721589E08CD3}" srcId="{026B8D6F-3132-4FC1-A9C5-59492A9DE001}" destId="{81AD1254-B58F-4476-8063-E8C10D446B3B}" srcOrd="3" destOrd="0" parTransId="{48A0E264-FF3A-4779-ACED-E7B851F85A0E}" sibTransId="{6E7EC78F-7D82-481D-A9D6-A7940921A6F7}"/>
    <dgm:cxn modelId="{8B76A78A-F113-450D-A89F-D45B4ACD8FB8}" srcId="{026B8D6F-3132-4FC1-A9C5-59492A9DE001}" destId="{F23AA0D6-190C-4722-B1BE-BEBBECCF2C58}" srcOrd="5" destOrd="0" parTransId="{E9E20C00-8741-47A8-9059-0E5AF41335BF}" sibTransId="{3A6F6848-2832-4C9A-A648-801E2E77BC5E}"/>
    <dgm:cxn modelId="{05F9D48A-0D07-4FE5-A219-99BDFAA58584}" srcId="{026B8D6F-3132-4FC1-A9C5-59492A9DE001}" destId="{B0EB0B03-9D8A-47E7-8E91-8FF1F70780B0}" srcOrd="0" destOrd="0" parTransId="{1D271606-4312-47FA-8F4E-58A10DB2D3B2}" sibTransId="{82B57D03-9D21-461F-92DD-B7AEF9EE1757}"/>
    <dgm:cxn modelId="{6804A18D-7CAB-461C-A28B-6FCB0F604277}" type="presOf" srcId="{86485E59-42FF-4D21-BF56-74B87511BFD1}" destId="{ADAA4DF9-312E-4930-809B-3E93F79726D9}" srcOrd="0" destOrd="0" presId="urn:microsoft.com/office/officeart/2008/layout/VerticalCurvedList"/>
    <dgm:cxn modelId="{31BA069B-9F29-4AC0-8AB3-F5FBF08D3253}" type="presOf" srcId="{026B8D6F-3132-4FC1-A9C5-59492A9DE001}" destId="{0A22513B-0DB6-4333-BA63-11A11552DF6E}" srcOrd="0" destOrd="0" presId="urn:microsoft.com/office/officeart/2008/layout/VerticalCurvedList"/>
    <dgm:cxn modelId="{9E5263AD-B3E4-480E-B4EF-D386941BC4EF}" srcId="{026B8D6F-3132-4FC1-A9C5-59492A9DE001}" destId="{2CCBF30D-E71B-4ECE-97B9-5B3158716522}" srcOrd="4" destOrd="0" parTransId="{E593CC3A-4E1D-4D60-B1F3-38ABBB986837}" sibTransId="{B212430C-9A77-475B-9A86-B8D412C4E848}"/>
    <dgm:cxn modelId="{C135BDB9-4DD3-4F9D-9AAB-A4BDCF490746}" type="presOf" srcId="{82B57D03-9D21-461F-92DD-B7AEF9EE1757}" destId="{06FC7D0E-AABD-4C20-B2E8-5506B857957E}" srcOrd="0" destOrd="0" presId="urn:microsoft.com/office/officeart/2008/layout/VerticalCurvedList"/>
    <dgm:cxn modelId="{A3124CCB-DBF9-4420-A0DB-1637375A6AE7}" type="presOf" srcId="{F23AA0D6-190C-4722-B1BE-BEBBECCF2C58}" destId="{BB945147-D367-4F44-951E-16DC550DC47A}" srcOrd="0" destOrd="0" presId="urn:microsoft.com/office/officeart/2008/layout/VerticalCurvedList"/>
    <dgm:cxn modelId="{6B6C8CF9-3711-4E9B-A790-2CFD080FB820}" type="presOf" srcId="{EA5C9250-03E8-45E2-95B3-48344A717120}" destId="{769F5EAF-7321-4110-9E96-BFE2BBC430FF}" srcOrd="0" destOrd="0" presId="urn:microsoft.com/office/officeart/2008/layout/VerticalCurvedList"/>
    <dgm:cxn modelId="{27FF56E0-0A42-48BA-A594-D4D333D4E912}" type="presParOf" srcId="{0A22513B-0DB6-4333-BA63-11A11552DF6E}" destId="{A3CDAB04-DC7C-47C1-A1B6-9B6D2A63A234}" srcOrd="0" destOrd="0" presId="urn:microsoft.com/office/officeart/2008/layout/VerticalCurvedList"/>
    <dgm:cxn modelId="{BAE297A1-3C46-48FB-A63B-4B6393211C8A}" type="presParOf" srcId="{A3CDAB04-DC7C-47C1-A1B6-9B6D2A63A234}" destId="{3F3E7AE9-CB8C-4777-81F8-8052422121B5}" srcOrd="0" destOrd="0" presId="urn:microsoft.com/office/officeart/2008/layout/VerticalCurvedList"/>
    <dgm:cxn modelId="{913BFA6A-2EFF-42B2-93FB-93E1662B5D9C}" type="presParOf" srcId="{3F3E7AE9-CB8C-4777-81F8-8052422121B5}" destId="{FB40631E-9B72-4B5A-A0EB-4B84989DE5D0}" srcOrd="0" destOrd="0" presId="urn:microsoft.com/office/officeart/2008/layout/VerticalCurvedList"/>
    <dgm:cxn modelId="{7DA0874D-7C77-4A6C-8C73-7DC175617292}" type="presParOf" srcId="{3F3E7AE9-CB8C-4777-81F8-8052422121B5}" destId="{06FC7D0E-AABD-4C20-B2E8-5506B857957E}" srcOrd="1" destOrd="0" presId="urn:microsoft.com/office/officeart/2008/layout/VerticalCurvedList"/>
    <dgm:cxn modelId="{818F1D31-D231-4A10-A45E-340AA6EDE1F6}" type="presParOf" srcId="{3F3E7AE9-CB8C-4777-81F8-8052422121B5}" destId="{7376AF32-509C-4920-A3EA-A9A513158100}" srcOrd="2" destOrd="0" presId="urn:microsoft.com/office/officeart/2008/layout/VerticalCurvedList"/>
    <dgm:cxn modelId="{CEFF8CEC-159D-406C-9FA2-CCE133DDBAB8}" type="presParOf" srcId="{3F3E7AE9-CB8C-4777-81F8-8052422121B5}" destId="{F234B06C-1B4D-4728-8CCD-48D4C1C4708B}" srcOrd="3" destOrd="0" presId="urn:microsoft.com/office/officeart/2008/layout/VerticalCurvedList"/>
    <dgm:cxn modelId="{2C8AB36D-ACA3-469F-81FC-D20ECC0BC09C}" type="presParOf" srcId="{A3CDAB04-DC7C-47C1-A1B6-9B6D2A63A234}" destId="{1EA0B962-6BDC-4F42-844F-AAB7F5B86ACE}" srcOrd="1" destOrd="0" presId="urn:microsoft.com/office/officeart/2008/layout/VerticalCurvedList"/>
    <dgm:cxn modelId="{9CB8F966-3A5A-45C6-8F13-AA3E30EA10D2}" type="presParOf" srcId="{A3CDAB04-DC7C-47C1-A1B6-9B6D2A63A234}" destId="{9B938D80-F88E-4153-88E2-753F522DD0A6}" srcOrd="2" destOrd="0" presId="urn:microsoft.com/office/officeart/2008/layout/VerticalCurvedList"/>
    <dgm:cxn modelId="{933D737C-022E-49C3-AAA9-A77BA7198E24}" type="presParOf" srcId="{9B938D80-F88E-4153-88E2-753F522DD0A6}" destId="{343D4B21-3A24-4618-91C9-03F589726CEC}" srcOrd="0" destOrd="0" presId="urn:microsoft.com/office/officeart/2008/layout/VerticalCurvedList"/>
    <dgm:cxn modelId="{861B5201-2D23-4E78-B085-4F401D14C9EF}" type="presParOf" srcId="{A3CDAB04-DC7C-47C1-A1B6-9B6D2A63A234}" destId="{769F5EAF-7321-4110-9E96-BFE2BBC430FF}" srcOrd="3" destOrd="0" presId="urn:microsoft.com/office/officeart/2008/layout/VerticalCurvedList"/>
    <dgm:cxn modelId="{CDF37FA2-47CC-44E9-8D74-78917AA7C981}" type="presParOf" srcId="{A3CDAB04-DC7C-47C1-A1B6-9B6D2A63A234}" destId="{3CE492B0-04AA-479D-B591-F1F33E1E8BF2}" srcOrd="4" destOrd="0" presId="urn:microsoft.com/office/officeart/2008/layout/VerticalCurvedList"/>
    <dgm:cxn modelId="{71B02ECD-2FFB-405A-A4C4-70899E9D3272}" type="presParOf" srcId="{3CE492B0-04AA-479D-B591-F1F33E1E8BF2}" destId="{110279D2-7262-420B-B2C9-92FFE6B7F171}" srcOrd="0" destOrd="0" presId="urn:microsoft.com/office/officeart/2008/layout/VerticalCurvedList"/>
    <dgm:cxn modelId="{BA0972D9-B2A7-4DB3-8454-C25FADC5AF3B}" type="presParOf" srcId="{A3CDAB04-DC7C-47C1-A1B6-9B6D2A63A234}" destId="{ADAA4DF9-312E-4930-809B-3E93F79726D9}" srcOrd="5" destOrd="0" presId="urn:microsoft.com/office/officeart/2008/layout/VerticalCurvedList"/>
    <dgm:cxn modelId="{99BEEC49-59A6-4651-AAA1-930C48D7042F}" type="presParOf" srcId="{A3CDAB04-DC7C-47C1-A1B6-9B6D2A63A234}" destId="{55D2E1B4-3BC6-4DD7-8246-C1180C3CDE6D}" srcOrd="6" destOrd="0" presId="urn:microsoft.com/office/officeart/2008/layout/VerticalCurvedList"/>
    <dgm:cxn modelId="{9689F462-CA7D-4FF2-95C4-806E9F52E242}" type="presParOf" srcId="{55D2E1B4-3BC6-4DD7-8246-C1180C3CDE6D}" destId="{D18F0DBB-0F6F-44DF-B604-A2D28AFBDA2D}" srcOrd="0" destOrd="0" presId="urn:microsoft.com/office/officeart/2008/layout/VerticalCurvedList"/>
    <dgm:cxn modelId="{95D5E6C6-81FC-4848-8B9B-AB3F29C073FE}" type="presParOf" srcId="{A3CDAB04-DC7C-47C1-A1B6-9B6D2A63A234}" destId="{794F1B6F-433A-46C4-8CEC-6C10C203CFB4}" srcOrd="7" destOrd="0" presId="urn:microsoft.com/office/officeart/2008/layout/VerticalCurvedList"/>
    <dgm:cxn modelId="{E13886C4-817C-4780-953B-760430E3107D}" type="presParOf" srcId="{A3CDAB04-DC7C-47C1-A1B6-9B6D2A63A234}" destId="{F9BAAB3D-20B3-4520-876F-7EBF719618CB}" srcOrd="8" destOrd="0" presId="urn:microsoft.com/office/officeart/2008/layout/VerticalCurvedList"/>
    <dgm:cxn modelId="{66B9E7D4-1743-44F6-97F1-30FD4E66FECB}" type="presParOf" srcId="{F9BAAB3D-20B3-4520-876F-7EBF719618CB}" destId="{FC03D890-F692-4A98-BEF5-7BA6338DB59A}" srcOrd="0" destOrd="0" presId="urn:microsoft.com/office/officeart/2008/layout/VerticalCurvedList"/>
    <dgm:cxn modelId="{4F925B36-4EF6-4E4D-AD4D-0DC3D32C1BFD}" type="presParOf" srcId="{A3CDAB04-DC7C-47C1-A1B6-9B6D2A63A234}" destId="{0EA3A7EF-8FD5-4D94-A48A-15AB6623D33F}" srcOrd="9" destOrd="0" presId="urn:microsoft.com/office/officeart/2008/layout/VerticalCurvedList"/>
    <dgm:cxn modelId="{4DD1A299-3D07-4245-8D92-1AD67EBB267E}" type="presParOf" srcId="{A3CDAB04-DC7C-47C1-A1B6-9B6D2A63A234}" destId="{B5D57D48-C543-49A3-B15B-CF43D7CDC3B4}" srcOrd="10" destOrd="0" presId="urn:microsoft.com/office/officeart/2008/layout/VerticalCurvedList"/>
    <dgm:cxn modelId="{C2CED7BC-4F8C-4FD6-B6E7-037FF6595BAC}" type="presParOf" srcId="{B5D57D48-C543-49A3-B15B-CF43D7CDC3B4}" destId="{DBCB32B1-1E11-48C2-94C8-6BC88BC1165B}" srcOrd="0" destOrd="0" presId="urn:microsoft.com/office/officeart/2008/layout/VerticalCurvedList"/>
    <dgm:cxn modelId="{DF64254A-28E4-45CA-A6D6-151622157D13}" type="presParOf" srcId="{A3CDAB04-DC7C-47C1-A1B6-9B6D2A63A234}" destId="{BB945147-D367-4F44-951E-16DC550DC47A}" srcOrd="11" destOrd="0" presId="urn:microsoft.com/office/officeart/2008/layout/VerticalCurvedList"/>
    <dgm:cxn modelId="{B6B77753-4B23-4CBE-93A7-72BE0CB46C50}" type="presParOf" srcId="{A3CDAB04-DC7C-47C1-A1B6-9B6D2A63A234}" destId="{E8970F2A-4CED-46FB-8A95-63AFF0A5D034}" srcOrd="12" destOrd="0" presId="urn:microsoft.com/office/officeart/2008/layout/VerticalCurvedList"/>
    <dgm:cxn modelId="{80A5B081-492E-4673-AFE0-A0A1CDFD334A}" type="presParOf" srcId="{E8970F2A-4CED-46FB-8A95-63AFF0A5D034}" destId="{4FA9AA61-0F81-4BD7-BC6E-D4E54C6D26FB}" srcOrd="0" destOrd="0" presId="urn:microsoft.com/office/officeart/2008/layout/VerticalCurvedList"/>
    <dgm:cxn modelId="{95C53526-AE12-499E-B00A-824D3E924205}" type="presParOf" srcId="{A3CDAB04-DC7C-47C1-A1B6-9B6D2A63A234}" destId="{FCF1D66F-2ECB-4B0D-9539-7BD8C0D0ED72}" srcOrd="13" destOrd="0" presId="urn:microsoft.com/office/officeart/2008/layout/VerticalCurvedList"/>
    <dgm:cxn modelId="{3C8DAFC9-DE5D-43B4-AC38-36C02F9665B7}" type="presParOf" srcId="{A3CDAB04-DC7C-47C1-A1B6-9B6D2A63A234}" destId="{3958EAE0-2BB2-4992-ACF2-03ABCDFD181F}" srcOrd="14" destOrd="0" presId="urn:microsoft.com/office/officeart/2008/layout/VerticalCurvedList"/>
    <dgm:cxn modelId="{388B784A-DD3A-4CC0-AF6A-A3DFA960E4F8}" type="presParOf" srcId="{3958EAE0-2BB2-4992-ACF2-03ABCDFD181F}" destId="{66B3D312-51A3-481A-92C5-090524128E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C7D0E-AABD-4C20-B2E8-5506B857957E}">
      <dsp:nvSpPr>
        <dsp:cNvPr id="0" name=""/>
        <dsp:cNvSpPr/>
      </dsp:nvSpPr>
      <dsp:spPr>
        <a:xfrm>
          <a:off x="-5393305" y="-826277"/>
          <a:ext cx="6425099" cy="6425099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0B962-6BDC-4F42-844F-AAB7F5B86ACE}">
      <dsp:nvSpPr>
        <dsp:cNvPr id="0" name=""/>
        <dsp:cNvSpPr/>
      </dsp:nvSpPr>
      <dsp:spPr>
        <a:xfrm>
          <a:off x="334793" y="216959"/>
          <a:ext cx="8954833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개요</a:t>
          </a:r>
        </a:p>
      </dsp:txBody>
      <dsp:txXfrm>
        <a:off x="334793" y="216959"/>
        <a:ext cx="8954833" cy="433728"/>
      </dsp:txXfrm>
    </dsp:sp>
    <dsp:sp modelId="{343D4B21-3A24-4618-91C9-03F589726CEC}">
      <dsp:nvSpPr>
        <dsp:cNvPr id="0" name=""/>
        <dsp:cNvSpPr/>
      </dsp:nvSpPr>
      <dsp:spPr>
        <a:xfrm>
          <a:off x="63713" y="162743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9F5EAF-7321-4110-9E96-BFE2BBC430FF}">
      <dsp:nvSpPr>
        <dsp:cNvPr id="0" name=""/>
        <dsp:cNvSpPr/>
      </dsp:nvSpPr>
      <dsp:spPr>
        <a:xfrm>
          <a:off x="727574" y="867934"/>
          <a:ext cx="8562053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환경 및 언어</a:t>
          </a:r>
        </a:p>
      </dsp:txBody>
      <dsp:txXfrm>
        <a:off x="727574" y="867934"/>
        <a:ext cx="8562053" cy="433728"/>
      </dsp:txXfrm>
    </dsp:sp>
    <dsp:sp modelId="{110279D2-7262-420B-B2C9-92FFE6B7F171}">
      <dsp:nvSpPr>
        <dsp:cNvPr id="0" name=""/>
        <dsp:cNvSpPr/>
      </dsp:nvSpPr>
      <dsp:spPr>
        <a:xfrm>
          <a:off x="456493" y="813718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AA4DF9-312E-4930-809B-3E93F79726D9}">
      <dsp:nvSpPr>
        <dsp:cNvPr id="0" name=""/>
        <dsp:cNvSpPr/>
      </dsp:nvSpPr>
      <dsp:spPr>
        <a:xfrm>
          <a:off x="942816" y="1518432"/>
          <a:ext cx="8346811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시스템 구성도</a:t>
          </a:r>
        </a:p>
      </dsp:txBody>
      <dsp:txXfrm>
        <a:off x="942816" y="1518432"/>
        <a:ext cx="8346811" cy="433728"/>
      </dsp:txXfrm>
    </dsp:sp>
    <dsp:sp modelId="{D18F0DBB-0F6F-44DF-B604-A2D28AFBDA2D}">
      <dsp:nvSpPr>
        <dsp:cNvPr id="0" name=""/>
        <dsp:cNvSpPr/>
      </dsp:nvSpPr>
      <dsp:spPr>
        <a:xfrm>
          <a:off x="671735" y="1464216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4F1B6F-433A-46C4-8CEC-6C10C203CFB4}">
      <dsp:nvSpPr>
        <dsp:cNvPr id="0" name=""/>
        <dsp:cNvSpPr/>
      </dsp:nvSpPr>
      <dsp:spPr>
        <a:xfrm>
          <a:off x="1011540" y="2169407"/>
          <a:ext cx="8278086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제공 기능</a:t>
          </a:r>
        </a:p>
      </dsp:txBody>
      <dsp:txXfrm>
        <a:off x="1011540" y="2169407"/>
        <a:ext cx="8278086" cy="433728"/>
      </dsp:txXfrm>
    </dsp:sp>
    <dsp:sp modelId="{FC03D890-F692-4A98-BEF5-7BA6338DB59A}">
      <dsp:nvSpPr>
        <dsp:cNvPr id="0" name=""/>
        <dsp:cNvSpPr/>
      </dsp:nvSpPr>
      <dsp:spPr>
        <a:xfrm>
          <a:off x="740460" y="2115191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A3A7EF-8FD5-4D94-A48A-15AB6623D33F}">
      <dsp:nvSpPr>
        <dsp:cNvPr id="0" name=""/>
        <dsp:cNvSpPr/>
      </dsp:nvSpPr>
      <dsp:spPr>
        <a:xfrm>
          <a:off x="942816" y="2820382"/>
          <a:ext cx="8346811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상세 </a:t>
          </a: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설계</a:t>
          </a:r>
        </a:p>
      </dsp:txBody>
      <dsp:txXfrm>
        <a:off x="942816" y="2820382"/>
        <a:ext cx="8346811" cy="433728"/>
      </dsp:txXfrm>
    </dsp:sp>
    <dsp:sp modelId="{DBCB32B1-1E11-48C2-94C8-6BC88BC1165B}">
      <dsp:nvSpPr>
        <dsp:cNvPr id="0" name=""/>
        <dsp:cNvSpPr/>
      </dsp:nvSpPr>
      <dsp:spPr>
        <a:xfrm>
          <a:off x="671735" y="2766166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945147-D367-4F44-951E-16DC550DC47A}">
      <dsp:nvSpPr>
        <dsp:cNvPr id="0" name=""/>
        <dsp:cNvSpPr/>
      </dsp:nvSpPr>
      <dsp:spPr>
        <a:xfrm>
          <a:off x="727574" y="3470880"/>
          <a:ext cx="8562053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시연 영상</a:t>
          </a:r>
        </a:p>
      </dsp:txBody>
      <dsp:txXfrm>
        <a:off x="727574" y="3470880"/>
        <a:ext cx="8562053" cy="433728"/>
      </dsp:txXfrm>
    </dsp:sp>
    <dsp:sp modelId="{4FA9AA61-0F81-4BD7-BC6E-D4E54C6D26FB}">
      <dsp:nvSpPr>
        <dsp:cNvPr id="0" name=""/>
        <dsp:cNvSpPr/>
      </dsp:nvSpPr>
      <dsp:spPr>
        <a:xfrm>
          <a:off x="456493" y="3416664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F1D66F-2ECB-4B0D-9539-7BD8C0D0ED72}">
      <dsp:nvSpPr>
        <dsp:cNvPr id="0" name=""/>
        <dsp:cNvSpPr/>
      </dsp:nvSpPr>
      <dsp:spPr>
        <a:xfrm>
          <a:off x="334793" y="4121855"/>
          <a:ext cx="8954833" cy="4337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4272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rPr>
            <a:t>결론</a:t>
          </a:r>
        </a:p>
      </dsp:txBody>
      <dsp:txXfrm>
        <a:off x="334793" y="4121855"/>
        <a:ext cx="8954833" cy="433728"/>
      </dsp:txXfrm>
    </dsp:sp>
    <dsp:sp modelId="{66B3D312-51A3-481A-92C5-090524128ED9}">
      <dsp:nvSpPr>
        <dsp:cNvPr id="0" name=""/>
        <dsp:cNvSpPr/>
      </dsp:nvSpPr>
      <dsp:spPr>
        <a:xfrm>
          <a:off x="63713" y="4067639"/>
          <a:ext cx="542160" cy="542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324E3-9CA8-4F15-8ABF-C7EFBEE7ECA6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573DF-B39C-44FF-A347-F2D7A20BB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9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573DF-B39C-44FF-A347-F2D7A20BBD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92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4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3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1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7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29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6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4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6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0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3375025"/>
            <a:ext cx="1219200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1317820" y="446313"/>
            <a:ext cx="434356" cy="434356"/>
            <a:chOff x="439341" y="571441"/>
            <a:chExt cx="434356" cy="4343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070224" y="1177925"/>
            <a:ext cx="6096000" cy="1335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7" algn="ctr" latinLnBrk="0">
              <a:lnSpc>
                <a:spcPct val="150000"/>
              </a:lnSpc>
              <a:defRPr/>
            </a:pPr>
            <a:r>
              <a:rPr lang="ko-KR" altLang="en-US" sz="3800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커뮤니티 웹프로그램 </a:t>
            </a:r>
            <a:r>
              <a:rPr lang="en-US" altLang="ko-KR" sz="3800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3800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뮤</a:t>
            </a:r>
            <a:r>
              <a:rPr lang="en-US" altLang="ko-KR" sz="3800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(MU)</a:t>
            </a:r>
          </a:p>
          <a:p>
            <a:pPr marL="0" lvl="7" algn="ctr" latinLnBrk="0">
              <a:lnSpc>
                <a:spcPct val="150000"/>
              </a:lnSpc>
              <a:defRPr/>
            </a:pPr>
            <a:r>
              <a:rPr lang="ko-KR" altLang="en-US" kern="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창업캡스톤디자인</a:t>
            </a:r>
            <a:r>
              <a:rPr lang="en-US" altLang="ko-KR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II </a:t>
            </a:r>
            <a:r>
              <a:rPr lang="ko-KR" altLang="en-US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발표</a:t>
            </a:r>
            <a:r>
              <a:rPr lang="en-US" altLang="ko-KR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0F69D6-FA6F-42C8-BEDC-FF9B9395F1C0}"/>
              </a:ext>
            </a:extLst>
          </p:cNvPr>
          <p:cNvGrpSpPr/>
          <p:nvPr/>
        </p:nvGrpSpPr>
        <p:grpSpPr>
          <a:xfrm>
            <a:off x="4705875" y="3975056"/>
            <a:ext cx="2780249" cy="1705019"/>
            <a:chOff x="4829307" y="3914095"/>
            <a:chExt cx="2780249" cy="1705019"/>
          </a:xfrm>
        </p:grpSpPr>
        <p:sp>
          <p:nvSpPr>
            <p:cNvPr id="30" name="직사각형 29"/>
            <p:cNvSpPr/>
            <p:nvPr/>
          </p:nvSpPr>
          <p:spPr>
            <a:xfrm>
              <a:off x="6096000" y="3914095"/>
              <a:ext cx="1513556" cy="17050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7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이민구</a:t>
              </a:r>
              <a:endPara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0" lvl="7" latinLnBrk="0">
                <a:lnSpc>
                  <a:spcPct val="150000"/>
                </a:lnSpc>
                <a:defRPr/>
              </a:pPr>
              <a:r>
                <a:rPr lang="en-US" altLang="ko-KR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201511119</a:t>
              </a:r>
            </a:p>
            <a:p>
              <a:pPr marL="0" lvl="7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컴퓨터공학과</a:t>
              </a:r>
              <a:endPara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marL="0" lvl="7" latinLnBrk="0">
                <a:lnSpc>
                  <a:spcPct val="150000"/>
                </a:lnSpc>
                <a:defRPr/>
              </a:pPr>
              <a:r>
                <a:rPr lang="ko-KR" altLang="en-US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송해상</a:t>
              </a: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교수님</a:t>
              </a:r>
              <a:endParaRPr lang="en-US" altLang="ko-KR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89A06A-5731-4CF7-B8A1-95C925C96809}"/>
                </a:ext>
              </a:extLst>
            </p:cNvPr>
            <p:cNvSpPr/>
            <p:nvPr/>
          </p:nvSpPr>
          <p:spPr>
            <a:xfrm>
              <a:off x="4829307" y="3914095"/>
              <a:ext cx="1266693" cy="17050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7" algn="r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       </a:t>
              </a:r>
              <a:r>
                <a:rPr lang="ko-KR" altLang="en-US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름</a:t>
              </a: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</a:t>
              </a:r>
            </a:p>
            <a:p>
              <a:pPr marL="0" lvl="7" algn="r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학        번 </a:t>
              </a:r>
              <a:r>
                <a:rPr lang="en-US" altLang="ko-KR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</a:t>
              </a:r>
            </a:p>
            <a:p>
              <a:pPr marL="0" lvl="7" algn="r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소        속 </a:t>
              </a:r>
              <a:r>
                <a:rPr lang="en-US" altLang="ko-KR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</a:t>
              </a:r>
            </a:p>
            <a:p>
              <a:pPr marL="0" lvl="7" algn="r" latinLnBrk="0">
                <a:lnSpc>
                  <a:spcPct val="150000"/>
                </a:lnSpc>
                <a:defRPr/>
              </a:pPr>
              <a:r>
                <a:rPr lang="ko-KR" altLang="en-US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지도 교수 </a:t>
              </a:r>
              <a:r>
                <a:rPr lang="en-US" altLang="ko-KR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329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30824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#001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시작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시작 화면으로 로그인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 버튼을 눌러 각 페이지를 찾아간다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67131A8-C41B-4937-BFAC-A2FAAAFD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48" y="2267215"/>
            <a:ext cx="5390460" cy="39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341256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#101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등록한 올바른 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ID,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비밀번호를 입력해 로그인 한다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로그인이 성공하면 본 웹사이트의 홈 화면으로 이동한다</a:t>
                      </a:r>
                      <a:r>
                        <a:rPr lang="en-US" altLang="ko-KR" dirty="0"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.</a:t>
                      </a:r>
                      <a:endParaRPr lang="ko-KR" alt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173366A-90CB-438D-B4EC-C6BE3EAF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07" y="2300198"/>
            <a:ext cx="5346047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40759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#102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 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는 중복확인이 가능 하며 중복된 경우 회원가입 할 수 없다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입력창과 바로 아래의 확인창을 동일하게 입력해야 하며 맞는지 비밀번호 확인을 눌러 확인할 수 있다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각 필드는 공란 유효성 검사를 실시하며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E-MAIL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은 형식유효성 검사에 의해 이메일 형식을 맞춰야 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항목을 입력 후 회원가입을 성공하면 로그인 페이지로 이동한다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FAC1151-F162-4E32-8FC1-DD6A04ED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14" y="2317315"/>
            <a:ext cx="5368199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6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0660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#201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성공 시 접속가능한 화면으로 카테고리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별로 최신순으로 게재된 게시글을 확인 할 수 있다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403F614-44D4-495C-ACAA-D0066AC7A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57" y="2479812"/>
            <a:ext cx="5572800" cy="34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9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13291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#202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게시글은 한 페이지당 최대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개를 보여주며 </a:t>
                      </a:r>
                      <a:r>
                        <a:rPr lang="ko-KR" altLang="en-US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페이징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처리를 통해 맨 앞 페이지면 이전 버튼이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맨 끝 페이지면 다음 버튼이 비활성화 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게시글의 제목을 클릭해 게시글의 내용을 조회할 수 있다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검색은 제목을 기준으로 검색할 수 있으며 텍스트 창에 찾는 제목의 일부를 입력 후 검색 버튼을 클릭한다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버튼을 눌러 게시글 작성 폼으로 이동한다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9DEC31D-5BFB-4868-B9A2-3FE1027A0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62" y="2267211"/>
            <a:ext cx="5572716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39509"/>
              </p:ext>
            </p:extLst>
          </p:nvPr>
        </p:nvGraphicFramePr>
        <p:xfrm>
          <a:off x="292894" y="1238249"/>
          <a:ext cx="11606214" cy="5367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#203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게시글은 한 페이지당 최대 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개를 보여주며 </a:t>
                      </a:r>
                      <a:r>
                        <a:rPr lang="ko-KR" altLang="en-US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페이징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처리를 통해 맨 앞 페이지면 이전 버튼이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맨 끝 페이지면 다음 버튼이 비활성화 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게시글의 제목을 클릭해 게시글의 내용을 조회할 수 있다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검색은 제목을 기준으로 검색할 수 있으며 텍스트 창에 찾는 제목의 일부를 입력 후 검색 버튼을 클릭한다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버튼을 눌러 게시글 작성 폼으로 이동한다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B6902C1-E18E-4166-ADA7-EB275934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17" y="2442575"/>
            <a:ext cx="5572800" cy="35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982018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#204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토론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메뉴 클릭 시 바로 대화할 수 있는 채팅방이 활성화 되어 있으며 텍스트 창에 채팅 입력 후 전송을 클릭하면 사용자 명과 함께 채팅이 나오게 될 것이다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6F6EE9D-5C4C-4B3C-B1C6-CCAB84A07535}"/>
              </a:ext>
            </a:extLst>
          </p:cNvPr>
          <p:cNvSpPr/>
          <p:nvPr/>
        </p:nvSpPr>
        <p:spPr>
          <a:xfrm>
            <a:off x="2417523" y="2542784"/>
            <a:ext cx="4334006" cy="3356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1E47B9-1A67-4DB2-9B49-3BAF2263E35C}"/>
              </a:ext>
            </a:extLst>
          </p:cNvPr>
          <p:cNvCxnSpPr/>
          <p:nvPr/>
        </p:nvCxnSpPr>
        <p:spPr>
          <a:xfrm>
            <a:off x="2417521" y="2539608"/>
            <a:ext cx="4334008" cy="336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77FBB4-352C-4049-BD0D-0CD352A1B23E}"/>
              </a:ext>
            </a:extLst>
          </p:cNvPr>
          <p:cNvCxnSpPr/>
          <p:nvPr/>
        </p:nvCxnSpPr>
        <p:spPr>
          <a:xfrm flipH="1">
            <a:off x="2417521" y="2539608"/>
            <a:ext cx="4334008" cy="3360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9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61038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#301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작성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 필드는 모두 공란 유효성 검사를 실시하며 제목은 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2– 20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 사이로 입력해야 한다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제목과 내용을 채우고 작성 버튼을 눌러 게시글을 등록한다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취소 버튼을 누르면 등록되지 않는다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AAE07F-5AE7-4C36-A536-57C0DB04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93" y="2240473"/>
            <a:ext cx="5566558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54137D3-F9BE-4574-9545-C0D7706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20788"/>
              </p:ext>
            </p:extLst>
          </p:nvPr>
        </p:nvGraphicFramePr>
        <p:xfrm>
          <a:off x="292894" y="1238249"/>
          <a:ext cx="11606214" cy="531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8738">
                  <a:extLst>
                    <a:ext uri="{9D8B030D-6E8A-4147-A177-3AD203B41FA5}">
                      <a16:colId xmlns:a16="http://schemas.microsoft.com/office/drawing/2014/main" val="3493273470"/>
                    </a:ext>
                  </a:extLst>
                </a:gridCol>
                <a:gridCol w="4575968">
                  <a:extLst>
                    <a:ext uri="{9D8B030D-6E8A-4147-A177-3AD203B41FA5}">
                      <a16:colId xmlns:a16="http://schemas.microsoft.com/office/drawing/2014/main" val="156542239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41056621"/>
                    </a:ext>
                  </a:extLst>
                </a:gridCol>
                <a:gridCol w="1485108">
                  <a:extLst>
                    <a:ext uri="{9D8B030D-6E8A-4147-A177-3AD203B41FA5}">
                      <a16:colId xmlns:a16="http://schemas.microsoft.com/office/drawing/2014/main" val="4114493254"/>
                    </a:ext>
                  </a:extLst>
                </a:gridCol>
              </a:tblGrid>
              <a:tr h="54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Screen-ID : S-ID #302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Title :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Author : 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이민구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2021/11/08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531103"/>
                  </a:ext>
                </a:extLst>
              </a:tr>
              <a:tr h="555027">
                <a:tc rowSpan="2" grid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PAGE PREVIEW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Description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92539"/>
                  </a:ext>
                </a:extLst>
              </a:tr>
              <a:tr h="421815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상세 조회 화면으로 내용을 게시글의 내용을 확인할 수 있다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된 사용자와 작성자가 동일할 경우 수정 버튼을 눌러 수정 하거나 삭제버튼을 눌러 삭제할 수 있으며 일치하지 않으면 경고 알림이 뜨고 자유게시판으로 </a:t>
                      </a:r>
                      <a:r>
                        <a:rPr lang="ko-KR" altLang="en-US" sz="16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리디렉션</a:t>
                      </a:r>
                      <a:r>
                        <a:rPr lang="ko-KR" altLang="en-US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된다</a:t>
                      </a:r>
                      <a:r>
                        <a:rPr lang="en-US" altLang="ko-KR" sz="16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6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8493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FD2BF9F-19A5-4022-954F-A3B84362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7" y="2307431"/>
            <a:ext cx="5561555" cy="37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2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42598"/>
            <a:ext cx="19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정의서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09CAB90-18E6-4B7C-9019-A8813934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9" y="2234167"/>
            <a:ext cx="7421961" cy="39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9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AEA77F8-C2A9-4449-96B7-1EE6DB792B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255103"/>
              </p:ext>
            </p:extLst>
          </p:nvPr>
        </p:nvGraphicFramePr>
        <p:xfrm>
          <a:off x="1256491" y="1539478"/>
          <a:ext cx="9353341" cy="477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541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47943"/>
            <a:ext cx="19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정의서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11CAE57-8F95-4EFD-A207-1989033D9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19" y="2269856"/>
            <a:ext cx="7421961" cy="37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39543"/>
            <a:ext cx="19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정의서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DCDD389-1CF8-4DD2-8D0C-47930472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20" y="2234167"/>
            <a:ext cx="7421960" cy="3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39543"/>
            <a:ext cx="19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정의서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84B2B06-A65F-4A06-ACE6-3B8B184D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20" y="2234167"/>
            <a:ext cx="7421960" cy="38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39543"/>
            <a:ext cx="199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테이블 정의서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319D319-6ABE-4A69-8D83-A1E9DBEB7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38" y="2188030"/>
            <a:ext cx="7421960" cy="39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9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DB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0EC87-1BD3-4D16-8BAA-8ABBA359A659}"/>
              </a:ext>
            </a:extLst>
          </p:cNvPr>
          <p:cNvSpPr txBox="1"/>
          <p:nvPr/>
        </p:nvSpPr>
        <p:spPr>
          <a:xfrm>
            <a:off x="292894" y="1334775"/>
            <a:ext cx="222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E-R DIAGRAM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75DC1-5405-4B72-B6D0-D0C8670B8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28" y="1734885"/>
            <a:ext cx="3729343" cy="45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4BE25-435D-4EBC-B825-83164034D630}"/>
              </a:ext>
            </a:extLst>
          </p:cNvPr>
          <p:cNvSpPr txBox="1"/>
          <p:nvPr/>
        </p:nvSpPr>
        <p:spPr>
          <a:xfrm>
            <a:off x="292894" y="1339422"/>
            <a:ext cx="222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ARCHITECTURE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DEBE7B-0605-45BC-BD7F-4890FDF5D960}"/>
              </a:ext>
            </a:extLst>
          </p:cNvPr>
          <p:cNvSpPr/>
          <p:nvPr/>
        </p:nvSpPr>
        <p:spPr>
          <a:xfrm>
            <a:off x="5945144" y="1620973"/>
            <a:ext cx="1584269" cy="8395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CLIENT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47B512-9C3A-447B-9B20-4036C1B5B907}"/>
              </a:ext>
            </a:extLst>
          </p:cNvPr>
          <p:cNvSpPr/>
          <p:nvPr/>
        </p:nvSpPr>
        <p:spPr>
          <a:xfrm>
            <a:off x="5705917" y="2921740"/>
            <a:ext cx="2062721" cy="8395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CONTROLLER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0DE4A7B-85B4-4E10-B171-7C119C4FC968}"/>
              </a:ext>
            </a:extLst>
          </p:cNvPr>
          <p:cNvSpPr/>
          <p:nvPr/>
        </p:nvSpPr>
        <p:spPr>
          <a:xfrm>
            <a:off x="5705917" y="5382818"/>
            <a:ext cx="2062721" cy="8395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SERVICE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170CC9C-EF08-46A9-AB13-7C1133EE71D5}"/>
              </a:ext>
            </a:extLst>
          </p:cNvPr>
          <p:cNvSpPr/>
          <p:nvPr/>
        </p:nvSpPr>
        <p:spPr>
          <a:xfrm>
            <a:off x="2393742" y="2921740"/>
            <a:ext cx="2062721" cy="83957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VIEW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53993D-33F1-452E-9D99-CF02BF73186C}"/>
              </a:ext>
            </a:extLst>
          </p:cNvPr>
          <p:cNvGrpSpPr/>
          <p:nvPr/>
        </p:nvGrpSpPr>
        <p:grpSpPr>
          <a:xfrm>
            <a:off x="9094187" y="5149558"/>
            <a:ext cx="2330763" cy="1058606"/>
            <a:chOff x="8042874" y="4234398"/>
            <a:chExt cx="2330763" cy="105860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A322E98-22F4-4B3D-AAA7-0AB938023E98}"/>
                </a:ext>
              </a:extLst>
            </p:cNvPr>
            <p:cNvSpPr/>
            <p:nvPr/>
          </p:nvSpPr>
          <p:spPr>
            <a:xfrm>
              <a:off x="8310916" y="4453433"/>
              <a:ext cx="2062721" cy="83957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MODEL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pic>
          <p:nvPicPr>
            <p:cNvPr id="17" name="그래픽 16" descr="데이터베이스 단색으로 채워진">
              <a:extLst>
                <a:ext uri="{FF2B5EF4-FFF2-40B4-BE49-F238E27FC236}">
                  <a16:creationId xmlns:a16="http://schemas.microsoft.com/office/drawing/2014/main" id="{01860C2E-751C-4A35-AECE-4CA7334E2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2874" y="4234398"/>
              <a:ext cx="914400" cy="914400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7D34CC-31B8-4824-ADF6-C8A436752F65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6737278" y="2460544"/>
            <a:ext cx="1" cy="461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800679-5BE0-45A5-9140-828F541431FA}"/>
              </a:ext>
            </a:extLst>
          </p:cNvPr>
          <p:cNvCxnSpPr>
            <a:cxnSpLocks/>
          </p:cNvCxnSpPr>
          <p:nvPr/>
        </p:nvCxnSpPr>
        <p:spPr>
          <a:xfrm flipV="1">
            <a:off x="7868846" y="5702395"/>
            <a:ext cx="132554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650E3E7-E612-4487-8DB1-227F0086BE9C}"/>
              </a:ext>
            </a:extLst>
          </p:cNvPr>
          <p:cNvCxnSpPr>
            <a:cxnSpLocks/>
          </p:cNvCxnSpPr>
          <p:nvPr/>
        </p:nvCxnSpPr>
        <p:spPr>
          <a:xfrm flipH="1">
            <a:off x="7833702" y="5960528"/>
            <a:ext cx="13356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2CA2828-F507-4683-8321-9335884613B2}"/>
              </a:ext>
            </a:extLst>
          </p:cNvPr>
          <p:cNvCxnSpPr>
            <a:cxnSpLocks/>
          </p:cNvCxnSpPr>
          <p:nvPr/>
        </p:nvCxnSpPr>
        <p:spPr>
          <a:xfrm flipV="1">
            <a:off x="6469771" y="3836467"/>
            <a:ext cx="0" cy="1477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5E9289-F9F6-4E2A-A9AF-542478BBC2DC}"/>
              </a:ext>
            </a:extLst>
          </p:cNvPr>
          <p:cNvCxnSpPr>
            <a:cxnSpLocks/>
            <a:stCxn id="14" idx="1"/>
            <a:endCxn id="20" idx="3"/>
          </p:cNvCxnSpPr>
          <p:nvPr/>
        </p:nvCxnSpPr>
        <p:spPr>
          <a:xfrm flipH="1">
            <a:off x="4456463" y="3341526"/>
            <a:ext cx="12494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8DC4465-244A-48B3-B613-BF7050F85A5D}"/>
              </a:ext>
            </a:extLst>
          </p:cNvPr>
          <p:cNvCxnSpPr>
            <a:cxnSpLocks/>
            <a:stCxn id="20" idx="0"/>
            <a:endCxn id="11" idx="1"/>
          </p:cNvCxnSpPr>
          <p:nvPr/>
        </p:nvCxnSpPr>
        <p:spPr>
          <a:xfrm flipV="1">
            <a:off x="3425103" y="2040759"/>
            <a:ext cx="2520041" cy="880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12CE41D-C262-4716-A3FE-F5F86CC6D25B}"/>
              </a:ext>
            </a:extLst>
          </p:cNvPr>
          <p:cNvSpPr txBox="1"/>
          <p:nvPr/>
        </p:nvSpPr>
        <p:spPr>
          <a:xfrm>
            <a:off x="6789500" y="2505744"/>
            <a:ext cx="877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요청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A9FB4C-164A-49C3-A5FB-B4676BD4AE8D}"/>
              </a:ext>
            </a:extLst>
          </p:cNvPr>
          <p:cNvCxnSpPr>
            <a:cxnSpLocks/>
          </p:cNvCxnSpPr>
          <p:nvPr/>
        </p:nvCxnSpPr>
        <p:spPr>
          <a:xfrm>
            <a:off x="6947394" y="3836467"/>
            <a:ext cx="0" cy="1477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8DB695F-8776-4B7A-B22C-B2267D860602}"/>
              </a:ext>
            </a:extLst>
          </p:cNvPr>
          <p:cNvSpPr txBox="1"/>
          <p:nvPr/>
        </p:nvSpPr>
        <p:spPr>
          <a:xfrm>
            <a:off x="6949440" y="4393483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로직 처리 요청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F21DB1-E57C-43A9-A346-25EF74D897BD}"/>
              </a:ext>
            </a:extLst>
          </p:cNvPr>
          <p:cNvSpPr txBox="1"/>
          <p:nvPr/>
        </p:nvSpPr>
        <p:spPr>
          <a:xfrm>
            <a:off x="7810309" y="5213228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로직 수행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43EE33-CE10-4095-94D8-7363E83C7358}"/>
              </a:ext>
            </a:extLst>
          </p:cNvPr>
          <p:cNvSpPr txBox="1"/>
          <p:nvPr/>
        </p:nvSpPr>
        <p:spPr>
          <a:xfrm>
            <a:off x="7780212" y="6116539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수행 결과 반환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1462EE-0DC6-42E2-AAE8-1D67BB2B0290}"/>
              </a:ext>
            </a:extLst>
          </p:cNvPr>
          <p:cNvSpPr txBox="1"/>
          <p:nvPr/>
        </p:nvSpPr>
        <p:spPr>
          <a:xfrm>
            <a:off x="5056138" y="4412092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반환 값 전송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B8B5BD-C5C6-4557-9618-4BD11417E9E0}"/>
              </a:ext>
            </a:extLst>
          </p:cNvPr>
          <p:cNvSpPr txBox="1"/>
          <p:nvPr/>
        </p:nvSpPr>
        <p:spPr>
          <a:xfrm>
            <a:off x="4359880" y="3538255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뷰 매칭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A8B005-50FE-434F-BADD-29C3F6DA69CB}"/>
              </a:ext>
            </a:extLst>
          </p:cNvPr>
          <p:cNvSpPr txBox="1"/>
          <p:nvPr/>
        </p:nvSpPr>
        <p:spPr>
          <a:xfrm>
            <a:off x="3735152" y="2053796"/>
            <a:ext cx="144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1649830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DFF4E-2876-402E-9DE3-2C46ADFA4F03}"/>
              </a:ext>
            </a:extLst>
          </p:cNvPr>
          <p:cNvSpPr txBox="1"/>
          <p:nvPr/>
        </p:nvSpPr>
        <p:spPr>
          <a:xfrm>
            <a:off x="292894" y="1339422"/>
            <a:ext cx="222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리스트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F9AE4A98-C078-4523-BAF5-4E6CDDEE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47127"/>
              </p:ext>
            </p:extLst>
          </p:nvPr>
        </p:nvGraphicFramePr>
        <p:xfrm>
          <a:off x="797433" y="1866959"/>
          <a:ext cx="10597133" cy="445008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077357">
                  <a:extLst>
                    <a:ext uri="{9D8B030D-6E8A-4147-A177-3AD203B41FA5}">
                      <a16:colId xmlns:a16="http://schemas.microsoft.com/office/drawing/2014/main" val="763650325"/>
                    </a:ext>
                  </a:extLst>
                </a:gridCol>
                <a:gridCol w="2455020">
                  <a:extLst>
                    <a:ext uri="{9D8B030D-6E8A-4147-A177-3AD203B41FA5}">
                      <a16:colId xmlns:a16="http://schemas.microsoft.com/office/drawing/2014/main" val="1797042530"/>
                    </a:ext>
                  </a:extLst>
                </a:gridCol>
                <a:gridCol w="908382">
                  <a:extLst>
                    <a:ext uri="{9D8B030D-6E8A-4147-A177-3AD203B41FA5}">
                      <a16:colId xmlns:a16="http://schemas.microsoft.com/office/drawing/2014/main" val="3354750178"/>
                    </a:ext>
                  </a:extLst>
                </a:gridCol>
                <a:gridCol w="2130554">
                  <a:extLst>
                    <a:ext uri="{9D8B030D-6E8A-4147-A177-3AD203B41FA5}">
                      <a16:colId xmlns:a16="http://schemas.microsoft.com/office/drawing/2014/main" val="2539900344"/>
                    </a:ext>
                  </a:extLst>
                </a:gridCol>
                <a:gridCol w="4025820">
                  <a:extLst>
                    <a:ext uri="{9D8B030D-6E8A-4147-A177-3AD203B41FA5}">
                      <a16:colId xmlns:a16="http://schemas.microsoft.com/office/drawing/2014/main" val="2913562606"/>
                    </a:ext>
                  </a:extLst>
                </a:gridCol>
              </a:tblGrid>
              <a:tr h="272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메소드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9272471"/>
                  </a:ext>
                </a:extLst>
              </a:tr>
              <a:tr h="21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</a:t>
                      </a:r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시작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2090"/>
                  </a:ext>
                </a:extLst>
              </a:tr>
              <a:tr h="21592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/member/login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printLoginPage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5807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/member/signup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printSignupPate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319195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/member/signup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registerExec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836817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/member/info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memberInfo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정보 페이지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33206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idCheck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idCheck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중복 아이디 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303912"/>
                  </a:ext>
                </a:extLst>
              </a:tr>
              <a:tr h="21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/board/home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printMainPage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20505"/>
                  </a:ext>
                </a:extLst>
              </a:tr>
              <a:tr h="215925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/board/general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printGeneralPage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741931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generaldetail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generalPostDetail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상세 조회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04267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generalFormPrint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입력 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787620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generalFormInsert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입력한 게시글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898941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generaluform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generalUpdateFormPrint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수정 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276012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generaluform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PUT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generalFormUpdate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수정한 게시글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710871"/>
                  </a:ext>
                </a:extLst>
              </a:tr>
              <a:tr h="2159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6378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072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프로그램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DFF4E-2876-402E-9DE3-2C46ADFA4F03}"/>
              </a:ext>
            </a:extLst>
          </p:cNvPr>
          <p:cNvSpPr txBox="1"/>
          <p:nvPr/>
        </p:nvSpPr>
        <p:spPr>
          <a:xfrm>
            <a:off x="292894" y="1339422"/>
            <a:ext cx="222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 </a:t>
            </a:r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API </a:t>
            </a: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리스트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887C563-36F6-47EB-8379-6891D33CC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35945"/>
              </p:ext>
            </p:extLst>
          </p:nvPr>
        </p:nvGraphicFramePr>
        <p:xfrm>
          <a:off x="797433" y="2662251"/>
          <a:ext cx="10597133" cy="297180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077357">
                  <a:extLst>
                    <a:ext uri="{9D8B030D-6E8A-4147-A177-3AD203B41FA5}">
                      <a16:colId xmlns:a16="http://schemas.microsoft.com/office/drawing/2014/main" val="763650325"/>
                    </a:ext>
                  </a:extLst>
                </a:gridCol>
                <a:gridCol w="2455020">
                  <a:extLst>
                    <a:ext uri="{9D8B030D-6E8A-4147-A177-3AD203B41FA5}">
                      <a16:colId xmlns:a16="http://schemas.microsoft.com/office/drawing/2014/main" val="1797042530"/>
                    </a:ext>
                  </a:extLst>
                </a:gridCol>
                <a:gridCol w="908382">
                  <a:extLst>
                    <a:ext uri="{9D8B030D-6E8A-4147-A177-3AD203B41FA5}">
                      <a16:colId xmlns:a16="http://schemas.microsoft.com/office/drawing/2014/main" val="3354750178"/>
                    </a:ext>
                  </a:extLst>
                </a:gridCol>
                <a:gridCol w="2130554">
                  <a:extLst>
                    <a:ext uri="{9D8B030D-6E8A-4147-A177-3AD203B41FA5}">
                      <a16:colId xmlns:a16="http://schemas.microsoft.com/office/drawing/2014/main" val="2539900344"/>
                    </a:ext>
                  </a:extLst>
                </a:gridCol>
                <a:gridCol w="4025820">
                  <a:extLst>
                    <a:ext uri="{9D8B030D-6E8A-4147-A177-3AD203B41FA5}">
                      <a16:colId xmlns:a16="http://schemas.microsoft.com/office/drawing/2014/main" val="2913562606"/>
                    </a:ext>
                  </a:extLst>
                </a:gridCol>
              </a:tblGrid>
              <a:tr h="242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메소드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9272471"/>
                  </a:ext>
                </a:extLst>
              </a:tr>
              <a:tr h="192216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/board/column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printColumnPage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741931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columndetail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columnPostDetail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상세 조회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04267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columnFormPrint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입력 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787620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columnFormInsert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입력한 게시글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898941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columnuform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columnUpdateFormPrint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수정 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276012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columnuform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PUT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columnFormUpdate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수정한 게시글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710871"/>
                  </a:ext>
                </a:extLst>
              </a:tr>
              <a:tr h="19221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</a:t>
                      </a:r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columnDelete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63785203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토론</a:t>
                      </a:r>
                      <a:r>
                        <a:rPr lang="en-US" altLang="ko-KR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/board/chat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printChatPage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토론</a:t>
                      </a:r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444552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/board/chat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Chatting</a:t>
                      </a:r>
                      <a:endParaRPr lang="ko-KR" altLang="en-US" sz="1300" b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 메시지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3371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95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시연 영상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bandicam 2021-11-18 14-33-33-714">
            <a:hlinkClick r:id="" action="ppaction://media"/>
            <a:extLst>
              <a:ext uri="{FF2B5EF4-FFF2-40B4-BE49-F238E27FC236}">
                <a16:creationId xmlns:a16="http://schemas.microsoft.com/office/drawing/2014/main" id="{2BAB78F9-7712-4451-B67C-8895707D8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3201" y="1450024"/>
            <a:ext cx="5745597" cy="48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결론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105D-487E-4F34-8A9C-0599316353BE}"/>
              </a:ext>
            </a:extLst>
          </p:cNvPr>
          <p:cNvSpPr txBox="1"/>
          <p:nvPr/>
        </p:nvSpPr>
        <p:spPr>
          <a:xfrm>
            <a:off x="703660" y="1718554"/>
            <a:ext cx="107846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개선점</a:t>
            </a:r>
            <a:endParaRPr lang="en-US" altLang="ko-KR" sz="2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채팅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토론 프론트 구현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게시판 글 작성 시 줄 바꿈 처리 보완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칼럼 게시판 이미지 업로드 가능 하도록 보완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소감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스프링 부트 기반 웹 페이지를 제작하기 위해 근 몇달간 학습하여 프로젝트에 적용 했는데 아직 혼자서 완성도 있는 결과물을 내기엔 부족하다는 생각이 들었고 전시회 전까지 최대한 생각한 개선점들을 보완해 준비할 예정이다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66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개요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12F78-9BAA-41F6-9157-B2926F58A945}"/>
              </a:ext>
            </a:extLst>
          </p:cNvPr>
          <p:cNvSpPr txBox="1"/>
          <p:nvPr/>
        </p:nvSpPr>
        <p:spPr>
          <a:xfrm>
            <a:off x="564828" y="1539478"/>
            <a:ext cx="54351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MU?</a:t>
            </a:r>
          </a:p>
          <a:p>
            <a:endParaRPr lang="en-US" altLang="ko-KR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커뮤니티 웹 프로그램으로 많은 유저들이 사용하길 원하는 바램에서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‘Many Users’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라는 슬로건을 달았다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가벼운 형식의 글을 게시하는 자유 게시판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이슈나 기사 등을 게시하는 칼럼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게시판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여러 회원들과 채팅을 주고받을 수 있는 채팅방을 서비스 한다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3143C-E77D-4EAB-8E1B-DB96FFC87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311" y="2768046"/>
            <a:ext cx="5232861" cy="35245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956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3472561"/>
            <a:ext cx="12192000" cy="3392488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3375025"/>
            <a:ext cx="1219200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1B2B6D-8DBA-4B12-B4EB-FF7E48861BAB}"/>
              </a:ext>
            </a:extLst>
          </p:cNvPr>
          <p:cNvSpPr/>
          <p:nvPr/>
        </p:nvSpPr>
        <p:spPr>
          <a:xfrm>
            <a:off x="4242769" y="2174855"/>
            <a:ext cx="370646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1512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 및 언어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언어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5B208057-36EE-4AB8-9E8A-DD57576083F4}"/>
              </a:ext>
            </a:extLst>
          </p:cNvPr>
          <p:cNvSpPr/>
          <p:nvPr/>
        </p:nvSpPr>
        <p:spPr>
          <a:xfrm>
            <a:off x="502479" y="1536428"/>
            <a:ext cx="1557969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Front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418504-4987-41F8-952C-B82CC36F9359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6096000" y="1238250"/>
            <a:ext cx="848" cy="531852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30">
            <a:extLst>
              <a:ext uri="{FF2B5EF4-FFF2-40B4-BE49-F238E27FC236}">
                <a16:creationId xmlns:a16="http://schemas.microsoft.com/office/drawing/2014/main" id="{2648A826-FBBB-4744-84C0-679319FEF577}"/>
              </a:ext>
            </a:extLst>
          </p:cNvPr>
          <p:cNvSpPr/>
          <p:nvPr/>
        </p:nvSpPr>
        <p:spPr>
          <a:xfrm>
            <a:off x="6305585" y="1536428"/>
            <a:ext cx="1557969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Back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1" name="그림 10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AB334DE0-F721-420E-948F-E4200BD8E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6" y="2215176"/>
            <a:ext cx="2603019" cy="20114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1D9CDA-4CB3-4BDD-8AF5-4DDFD86CA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30" y="4764210"/>
            <a:ext cx="1483917" cy="8342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0CB9B8-17B2-4652-8179-AE4A4937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072" y="4460474"/>
            <a:ext cx="3092214" cy="15528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DCA6A9-2611-43EB-8866-05A37E759F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11" y="2087990"/>
            <a:ext cx="2125821" cy="2125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B99FCD-7A31-4651-A94A-5569AE7E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23" y="4322545"/>
            <a:ext cx="1828665" cy="1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6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046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 및 언어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 환경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B18288A5-1146-433C-AFBB-8D64BF4FF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63" y="2610052"/>
            <a:ext cx="2520000" cy="2520000"/>
          </a:xfrm>
          <a:prstGeom prst="rect">
            <a:avLst/>
          </a:prstGeom>
        </p:spPr>
      </p:pic>
      <p:sp>
        <p:nvSpPr>
          <p:cNvPr id="16" name="모서리가 둥근 직사각형 30">
            <a:extLst>
              <a:ext uri="{FF2B5EF4-FFF2-40B4-BE49-F238E27FC236}">
                <a16:creationId xmlns:a16="http://schemas.microsoft.com/office/drawing/2014/main" id="{47C3BCE8-C678-49DF-BFE3-CFBFA80E4047}"/>
              </a:ext>
            </a:extLst>
          </p:cNvPr>
          <p:cNvSpPr/>
          <p:nvPr/>
        </p:nvSpPr>
        <p:spPr>
          <a:xfrm>
            <a:off x="502479" y="1536428"/>
            <a:ext cx="1557969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Development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5" name="그림 14" descr="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BBB7AA8F-D88B-4584-AC5F-017259890A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1" y="2635923"/>
            <a:ext cx="252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A45AC-E2E1-4518-A8E7-2F876E8118FC}"/>
              </a:ext>
            </a:extLst>
          </p:cNvPr>
          <p:cNvSpPr txBox="1"/>
          <p:nvPr/>
        </p:nvSpPr>
        <p:spPr>
          <a:xfrm>
            <a:off x="1627394" y="5526086"/>
            <a:ext cx="13184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OS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66085-D5AE-40D2-9BC1-93EEB664D7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52" y="2622088"/>
            <a:ext cx="2520000" cy="25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CDBEBC-C1CC-4592-AC1D-421BF12DD6C9}"/>
              </a:ext>
            </a:extLst>
          </p:cNvPr>
          <p:cNvSpPr txBox="1"/>
          <p:nvPr/>
        </p:nvSpPr>
        <p:spPr>
          <a:xfrm>
            <a:off x="5435905" y="5526086"/>
            <a:ext cx="13184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Front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D0327-210B-40C2-8DD7-88B0D03C56F6}"/>
              </a:ext>
            </a:extLst>
          </p:cNvPr>
          <p:cNvSpPr txBox="1"/>
          <p:nvPr/>
        </p:nvSpPr>
        <p:spPr>
          <a:xfrm>
            <a:off x="9246113" y="5526086"/>
            <a:ext cx="13184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56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 및 언어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운영 환경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모서리가 둥근 직사각형 30">
            <a:extLst>
              <a:ext uri="{FF2B5EF4-FFF2-40B4-BE49-F238E27FC236}">
                <a16:creationId xmlns:a16="http://schemas.microsoft.com/office/drawing/2014/main" id="{5B208057-36EE-4AB8-9E8A-DD57576083F4}"/>
              </a:ext>
            </a:extLst>
          </p:cNvPr>
          <p:cNvSpPr/>
          <p:nvPr/>
        </p:nvSpPr>
        <p:spPr>
          <a:xfrm>
            <a:off x="502479" y="1536428"/>
            <a:ext cx="1557969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Operation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9070D-3658-42B2-B300-700A4E3E05B5}"/>
              </a:ext>
            </a:extLst>
          </p:cNvPr>
          <p:cNvSpPr txBox="1"/>
          <p:nvPr/>
        </p:nvSpPr>
        <p:spPr>
          <a:xfrm>
            <a:off x="1545720" y="5316696"/>
            <a:ext cx="13184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OS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FCC9-B388-46E1-8F29-D04DD24FAA66}"/>
              </a:ext>
            </a:extLst>
          </p:cNvPr>
          <p:cNvGrpSpPr/>
          <p:nvPr/>
        </p:nvGrpSpPr>
        <p:grpSpPr>
          <a:xfrm>
            <a:off x="3951932" y="3591145"/>
            <a:ext cx="1819965" cy="2094883"/>
            <a:chOff x="4250943" y="6445556"/>
            <a:chExt cx="1819965" cy="20948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FEC617-C23D-4DCE-89DD-24AFCB36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943" y="6445556"/>
              <a:ext cx="1819965" cy="9419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FC4B61-7735-477F-AC83-B108DEEBC4D3}"/>
                </a:ext>
              </a:extLst>
            </p:cNvPr>
            <p:cNvSpPr txBox="1"/>
            <p:nvPr/>
          </p:nvSpPr>
          <p:spPr>
            <a:xfrm>
              <a:off x="4501678" y="8171107"/>
              <a:ext cx="1318493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DBMS</a:t>
              </a:r>
              <a:endPara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BF696E8-39E9-400C-BC38-4111E3A5D8ED}"/>
              </a:ext>
            </a:extLst>
          </p:cNvPr>
          <p:cNvGrpSpPr/>
          <p:nvPr/>
        </p:nvGrpSpPr>
        <p:grpSpPr>
          <a:xfrm>
            <a:off x="6123107" y="3215622"/>
            <a:ext cx="2741672" cy="2470406"/>
            <a:chOff x="6268674" y="6070033"/>
            <a:chExt cx="2741672" cy="247040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D45044-5D7B-4CFD-8CC3-CBFEE645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674" y="6070033"/>
              <a:ext cx="2741672" cy="17516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802FAD-E4B6-4F29-85BC-1C001C598DDE}"/>
                </a:ext>
              </a:extLst>
            </p:cNvPr>
            <p:cNvSpPr txBox="1"/>
            <p:nvPr/>
          </p:nvSpPr>
          <p:spPr>
            <a:xfrm>
              <a:off x="6980263" y="8171107"/>
              <a:ext cx="1318493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Server</a:t>
              </a:r>
              <a:endPara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AF68A4-D985-4139-AE52-AFB8F5CB0BF4}"/>
              </a:ext>
            </a:extLst>
          </p:cNvPr>
          <p:cNvGrpSpPr/>
          <p:nvPr/>
        </p:nvGrpSpPr>
        <p:grpSpPr>
          <a:xfrm>
            <a:off x="8989379" y="3465776"/>
            <a:ext cx="2273189" cy="2220252"/>
            <a:chOff x="8711499" y="3465776"/>
            <a:chExt cx="2273189" cy="22202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6D2F3D-2CF3-4084-973F-2E641FF4E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499" y="3465776"/>
              <a:ext cx="2273189" cy="12551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958B9-EEF2-4FA7-82EB-DA0DF647703A}"/>
                </a:ext>
              </a:extLst>
            </p:cNvPr>
            <p:cNvSpPr txBox="1"/>
            <p:nvPr/>
          </p:nvSpPr>
          <p:spPr>
            <a:xfrm>
              <a:off x="9188846" y="5316696"/>
              <a:ext cx="1318493" cy="3693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Version</a:t>
              </a:r>
              <a:endPara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1F3B160-4D71-453C-A5C7-1AE4073AC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0" y="3186320"/>
            <a:ext cx="2110391" cy="17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1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구성도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1767ACF-6FDF-4A31-8CC5-6313435596B3}"/>
              </a:ext>
            </a:extLst>
          </p:cNvPr>
          <p:cNvGrpSpPr/>
          <p:nvPr/>
        </p:nvGrpSpPr>
        <p:grpSpPr>
          <a:xfrm>
            <a:off x="1372077" y="1619558"/>
            <a:ext cx="9447846" cy="4552729"/>
            <a:chOff x="1163282" y="1817116"/>
            <a:chExt cx="9447846" cy="4552729"/>
          </a:xfrm>
        </p:grpSpPr>
        <p:pic>
          <p:nvPicPr>
            <p:cNvPr id="5" name="그래픽 4" descr="데이터베이스 단색으로 채워진">
              <a:extLst>
                <a:ext uri="{FF2B5EF4-FFF2-40B4-BE49-F238E27FC236}">
                  <a16:creationId xmlns:a16="http://schemas.microsoft.com/office/drawing/2014/main" id="{66199BF6-26ED-498C-A02E-CD00C17D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27915" y="4517622"/>
              <a:ext cx="1583213" cy="1552000"/>
            </a:xfrm>
            <a:prstGeom prst="rect">
              <a:avLst/>
            </a:prstGeom>
          </p:spPr>
        </p:pic>
        <p:pic>
          <p:nvPicPr>
            <p:cNvPr id="11" name="그래픽 10" descr="사물 인터넷 윤곽선">
              <a:extLst>
                <a:ext uri="{FF2B5EF4-FFF2-40B4-BE49-F238E27FC236}">
                  <a16:creationId xmlns:a16="http://schemas.microsoft.com/office/drawing/2014/main" id="{6434DF8C-B27B-44BA-AAA5-204E9306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35681" y="2570576"/>
              <a:ext cx="2797004" cy="27418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93386B-0070-4BC0-BC15-E09744A5EBAF}"/>
                </a:ext>
              </a:extLst>
            </p:cNvPr>
            <p:cNvSpPr txBox="1"/>
            <p:nvPr/>
          </p:nvSpPr>
          <p:spPr>
            <a:xfrm>
              <a:off x="1163282" y="6031291"/>
              <a:ext cx="863863" cy="33855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USERS</a:t>
              </a:r>
              <a:endPara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C110A1-58B4-491A-90B6-AD108F88CEB6}"/>
                </a:ext>
              </a:extLst>
            </p:cNvPr>
            <p:cNvSpPr txBox="1"/>
            <p:nvPr/>
          </p:nvSpPr>
          <p:spPr>
            <a:xfrm>
              <a:off x="2074150" y="6031291"/>
              <a:ext cx="1735846" cy="33855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WEB BROWSER</a:t>
              </a:r>
              <a:endPara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331ECE-C0B2-4BD4-BA14-1EE6E1D81A1D}"/>
                </a:ext>
              </a:extLst>
            </p:cNvPr>
            <p:cNvSpPr txBox="1"/>
            <p:nvPr/>
          </p:nvSpPr>
          <p:spPr>
            <a:xfrm>
              <a:off x="5766260" y="5481573"/>
              <a:ext cx="1735846" cy="33855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CLOUD SERVER</a:t>
              </a:r>
              <a:endPara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F4F941-D679-4ADF-8521-9CCB504EA271}"/>
                </a:ext>
              </a:extLst>
            </p:cNvPr>
            <p:cNvSpPr txBox="1"/>
            <p:nvPr/>
          </p:nvSpPr>
          <p:spPr>
            <a:xfrm>
              <a:off x="9109047" y="6031291"/>
              <a:ext cx="1420948" cy="33855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DATABASE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E3C2168-CCD5-4730-9286-D7EE393B9250}"/>
                </a:ext>
              </a:extLst>
            </p:cNvPr>
            <p:cNvGrpSpPr/>
            <p:nvPr/>
          </p:nvGrpSpPr>
          <p:grpSpPr>
            <a:xfrm>
              <a:off x="1181214" y="1817116"/>
              <a:ext cx="2481835" cy="4251501"/>
              <a:chOff x="1545970" y="2124780"/>
              <a:chExt cx="2481835" cy="425150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F8BA635-2F51-47FB-9987-2482EB19AE49}"/>
                  </a:ext>
                </a:extLst>
              </p:cNvPr>
              <p:cNvGrpSpPr/>
              <p:nvPr/>
            </p:nvGrpSpPr>
            <p:grpSpPr>
              <a:xfrm>
                <a:off x="1546946" y="2124780"/>
                <a:ext cx="2480859" cy="1440000"/>
                <a:chOff x="3134614" y="2472156"/>
                <a:chExt cx="2480859" cy="1440000"/>
              </a:xfrm>
            </p:grpSpPr>
            <p:pic>
              <p:nvPicPr>
                <p:cNvPr id="7" name="그래픽 6" descr="랩톱 단색으로 채워진">
                  <a:extLst>
                    <a:ext uri="{FF2B5EF4-FFF2-40B4-BE49-F238E27FC236}">
                      <a16:creationId xmlns:a16="http://schemas.microsoft.com/office/drawing/2014/main" id="{9FBFDC77-54D6-4F2B-B162-D4F06C1A4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5473" y="247215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12" name="그래픽 11" descr="사용자 단색으로 채워진">
                  <a:extLst>
                    <a:ext uri="{FF2B5EF4-FFF2-40B4-BE49-F238E27FC236}">
                      <a16:creationId xmlns:a16="http://schemas.microsoft.com/office/drawing/2014/main" id="{BE2D1578-9A75-48AB-BFB7-2614E9EE3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614" y="2800778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16" name="그래픽 15" descr="신문 윤곽선">
                  <a:extLst>
                    <a:ext uri="{FF2B5EF4-FFF2-40B4-BE49-F238E27FC236}">
                      <a16:creationId xmlns:a16="http://schemas.microsoft.com/office/drawing/2014/main" id="{FBF8B256-96E9-4EAA-94C3-1A5D60F35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473" y="2781000"/>
                  <a:ext cx="648000" cy="6480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A072E7D9-97CD-4C24-AAB0-4E8F32807C96}"/>
                  </a:ext>
                </a:extLst>
              </p:cNvPr>
              <p:cNvGrpSpPr/>
              <p:nvPr/>
            </p:nvGrpSpPr>
            <p:grpSpPr>
              <a:xfrm>
                <a:off x="1546946" y="3528165"/>
                <a:ext cx="2480859" cy="1440000"/>
                <a:chOff x="3134614" y="2472156"/>
                <a:chExt cx="2480859" cy="1440000"/>
              </a:xfrm>
            </p:grpSpPr>
            <p:pic>
              <p:nvPicPr>
                <p:cNvPr id="46" name="그래픽 45" descr="랩톱 단색으로 채워진">
                  <a:extLst>
                    <a:ext uri="{FF2B5EF4-FFF2-40B4-BE49-F238E27FC236}">
                      <a16:creationId xmlns:a16="http://schemas.microsoft.com/office/drawing/2014/main" id="{C4B00D10-B7EA-49FB-8633-031120882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5473" y="247215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47" name="그래픽 46" descr="사용자 단색으로 채워진">
                  <a:extLst>
                    <a:ext uri="{FF2B5EF4-FFF2-40B4-BE49-F238E27FC236}">
                      <a16:creationId xmlns:a16="http://schemas.microsoft.com/office/drawing/2014/main" id="{2A7C3F78-420A-4814-BEC2-6B2226A07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614" y="2800778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48" name="그래픽 47" descr="신문 윤곽선">
                  <a:extLst>
                    <a:ext uri="{FF2B5EF4-FFF2-40B4-BE49-F238E27FC236}">
                      <a16:creationId xmlns:a16="http://schemas.microsoft.com/office/drawing/2014/main" id="{D502D137-90DF-4B73-9925-FC9E1C898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473" y="2781000"/>
                  <a:ext cx="648000" cy="648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B86D1DD-6C00-4017-A9D0-0A5559812CFD}"/>
                  </a:ext>
                </a:extLst>
              </p:cNvPr>
              <p:cNvGrpSpPr/>
              <p:nvPr/>
            </p:nvGrpSpPr>
            <p:grpSpPr>
              <a:xfrm>
                <a:off x="1545970" y="4936281"/>
                <a:ext cx="2480859" cy="1440000"/>
                <a:chOff x="3134614" y="2472156"/>
                <a:chExt cx="2480859" cy="1440000"/>
              </a:xfrm>
            </p:grpSpPr>
            <p:pic>
              <p:nvPicPr>
                <p:cNvPr id="50" name="그래픽 49" descr="랩톱 단색으로 채워진">
                  <a:extLst>
                    <a:ext uri="{FF2B5EF4-FFF2-40B4-BE49-F238E27FC236}">
                      <a16:creationId xmlns:a16="http://schemas.microsoft.com/office/drawing/2014/main" id="{0A6802D7-36F3-41AF-9F32-F75200C28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5473" y="2472156"/>
                  <a:ext cx="1440000" cy="1440000"/>
                </a:xfrm>
                <a:prstGeom prst="rect">
                  <a:avLst/>
                </a:prstGeom>
              </p:spPr>
            </p:pic>
            <p:pic>
              <p:nvPicPr>
                <p:cNvPr id="51" name="그래픽 50" descr="사용자 단색으로 채워진">
                  <a:extLst>
                    <a:ext uri="{FF2B5EF4-FFF2-40B4-BE49-F238E27FC236}">
                      <a16:creationId xmlns:a16="http://schemas.microsoft.com/office/drawing/2014/main" id="{EAB1D831-4E74-4E1B-A0E8-AAB076F82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614" y="2800778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52" name="그래픽 51" descr="신문 윤곽선">
                  <a:extLst>
                    <a:ext uri="{FF2B5EF4-FFF2-40B4-BE49-F238E27FC236}">
                      <a16:creationId xmlns:a16="http://schemas.microsoft.com/office/drawing/2014/main" id="{5606FEA8-07B3-4F0E-B18D-D1485133BF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1473" y="2781000"/>
                  <a:ext cx="648000" cy="648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1128FF0-0196-4AF2-BB06-6F40A84BB9DF}"/>
                </a:ext>
              </a:extLst>
            </p:cNvPr>
            <p:cNvCxnSpPr>
              <a:cxnSpLocks/>
            </p:cNvCxnSpPr>
            <p:nvPr/>
          </p:nvCxnSpPr>
          <p:spPr>
            <a:xfrm>
              <a:off x="3662073" y="2559738"/>
              <a:ext cx="1573608" cy="7821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22DA399-98B1-450F-B857-5F19140F773A}"/>
                </a:ext>
              </a:extLst>
            </p:cNvPr>
            <p:cNvCxnSpPr>
              <a:cxnSpLocks/>
              <a:stCxn id="46" idx="3"/>
              <a:endCxn id="11" idx="1"/>
            </p:cNvCxnSpPr>
            <p:nvPr/>
          </p:nvCxnSpPr>
          <p:spPr>
            <a:xfrm>
              <a:off x="3663049" y="3940501"/>
              <a:ext cx="1572632" cy="100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C5290A1-A3FE-41E5-8B80-769AFCAE2B25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3662073" y="4549052"/>
              <a:ext cx="1572632" cy="79956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D88F32C-C218-434E-ADC6-7E79784A4318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908324" y="4514446"/>
              <a:ext cx="1119591" cy="77917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37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 기능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D1E3A9E-0AC8-4887-8E19-090B99CF5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3993"/>
              </p:ext>
            </p:extLst>
          </p:nvPr>
        </p:nvGraphicFramePr>
        <p:xfrm>
          <a:off x="532241" y="1305122"/>
          <a:ext cx="11127518" cy="51816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020986">
                  <a:extLst>
                    <a:ext uri="{9D8B030D-6E8A-4147-A177-3AD203B41FA5}">
                      <a16:colId xmlns:a16="http://schemas.microsoft.com/office/drawing/2014/main" val="3548438443"/>
                    </a:ext>
                  </a:extLst>
                </a:gridCol>
                <a:gridCol w="1064713">
                  <a:extLst>
                    <a:ext uri="{9D8B030D-6E8A-4147-A177-3AD203B41FA5}">
                      <a16:colId xmlns:a16="http://schemas.microsoft.com/office/drawing/2014/main" val="1723005953"/>
                    </a:ext>
                  </a:extLst>
                </a:gridCol>
                <a:gridCol w="1465545">
                  <a:extLst>
                    <a:ext uri="{9D8B030D-6E8A-4147-A177-3AD203B41FA5}">
                      <a16:colId xmlns:a16="http://schemas.microsoft.com/office/drawing/2014/main" val="3551069954"/>
                    </a:ext>
                  </a:extLst>
                </a:gridCol>
                <a:gridCol w="6250488">
                  <a:extLst>
                    <a:ext uri="{9D8B030D-6E8A-4147-A177-3AD203B41FA5}">
                      <a16:colId xmlns:a16="http://schemas.microsoft.com/office/drawing/2014/main" val="1911699226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2448957412"/>
                    </a:ext>
                  </a:extLst>
                </a:gridCol>
                <a:gridCol w="649381">
                  <a:extLst>
                    <a:ext uri="{9D8B030D-6E8A-4147-A177-3AD203B41FA5}">
                      <a16:colId xmlns:a16="http://schemas.microsoft.com/office/drawing/2014/main" val="212124894"/>
                    </a:ext>
                  </a:extLst>
                </a:gridCol>
              </a:tblGrid>
              <a:tr h="463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대분류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우선순위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구현유무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1451392"/>
                  </a:ext>
                </a:extLst>
              </a:tr>
              <a:tr h="220857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인증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서비스 이용을 위해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ID, PW,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이메일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핸드폰 번호를 입력해 회원 가입한다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388218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서비스 이용을 위해 가입한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ID, PW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 로그인 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772861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회원이 가입할 때 입력한 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ID, Email,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핸드폰 번호를 확인한다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494101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조회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모든 게시판의 게시글 들을 최신 순으로 확인할 수 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R3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402610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 서비스</a:t>
                      </a:r>
                    </a:p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 탭에서 작성을 눌러 제목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내용 을 입력해 게시글을 등록한다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756413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게시글 제목을 눌러 회원이 작성한 게시글을 수정할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199370"/>
                  </a:ext>
                </a:extLst>
              </a:tr>
              <a:tr h="3533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조회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게시글 제목을 눌러 타 회원들이 작성한 게시글을 조회할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리스트에서 검색창에 키워드를 입력해 키워드를 포함하는 제목을 검색한다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100186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게시글 제목을 눌러 회원이 작성한 게시글을 삭제할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R1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061911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 서비스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 탭에서 작성을 눌러 제목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내용을 입력해 칼럼을 등록한다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R2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278450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칼럼 제목을 눌러 회원이 작성한 칼럼을 수정할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R2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483297"/>
                  </a:ext>
                </a:extLst>
              </a:tr>
              <a:tr h="3533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조회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칼럼 제목을 눌러 타 회원들이 작성한 칼럼을 조회할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리스트에서 검색창에 키워드를 입력해 키워드를 포함하는 제목을 검색한다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R2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06868"/>
                  </a:ext>
                </a:extLst>
              </a:tr>
              <a:tr h="2208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등록된 칼럼 제목을 눌러 회원이 작성한 칼럼을 삭제할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R2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095646"/>
                  </a:ext>
                </a:extLst>
              </a:tr>
              <a:tr h="3754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토론</a:t>
                      </a:r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여러 회원들이 입장 가능하며 실시간으로 채팅을 주고 받을 수 있다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r>
                        <a:rPr lang="ko-KR" altLang="en-US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해당 서비스에 다시 접속할 경우 이전에 주고받은 채팅은 초기화 된다</a:t>
                      </a:r>
                      <a:r>
                        <a:rPr lang="en-US" altLang="ko-KR" sz="13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ko-KR" altLang="en-US" sz="13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R3</a:t>
                      </a:r>
                      <a:endParaRPr lang="ko-KR" altLang="en-US" sz="14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373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45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371E0A-E3C1-43D8-85D9-A1EC2CA8B4D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9CE167-EE94-4E5B-8400-CBF698EF2F4E}"/>
              </a:ext>
            </a:extLst>
          </p:cNvPr>
          <p:cNvCxnSpPr>
            <a:cxnSpLocks/>
          </p:cNvCxnSpPr>
          <p:nvPr/>
        </p:nvCxnSpPr>
        <p:spPr>
          <a:xfrm>
            <a:off x="0" y="1241425"/>
            <a:ext cx="12192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D6ABF1-6633-4BA8-BAAA-A5C8AD1A22AF}"/>
              </a:ext>
            </a:extLst>
          </p:cNvPr>
          <p:cNvSpPr/>
          <p:nvPr/>
        </p:nvSpPr>
        <p:spPr>
          <a:xfrm>
            <a:off x="292894" y="301227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B651BD-5EB8-4BD7-BCEB-66B3FAA3ED69}"/>
              </a:ext>
            </a:extLst>
          </p:cNvPr>
          <p:cNvSpPr/>
          <p:nvPr/>
        </p:nvSpPr>
        <p:spPr>
          <a:xfrm>
            <a:off x="439341" y="571441"/>
            <a:ext cx="434356" cy="434356"/>
          </a:xfrm>
          <a:prstGeom prst="ellipse">
            <a:avLst/>
          </a:prstGeom>
          <a:solidFill>
            <a:schemeClr val="bg1">
              <a:alpha val="10000"/>
            </a:schemeClr>
          </a:solidFill>
          <a:ln w="635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15A874F-261E-4E60-88E8-BB9C10D6EBCD}"/>
              </a:ext>
            </a:extLst>
          </p:cNvPr>
          <p:cNvSpPr/>
          <p:nvPr/>
        </p:nvSpPr>
        <p:spPr>
          <a:xfrm>
            <a:off x="471583" y="608619"/>
            <a:ext cx="360000" cy="360000"/>
          </a:xfrm>
          <a:prstGeom prst="ellipse">
            <a:avLst/>
          </a:prstGeom>
          <a:solidFill>
            <a:schemeClr val="bg1">
              <a:alpha val="30000"/>
            </a:schemeClr>
          </a:solidFill>
          <a:ln w="6350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240B8-48D7-4A30-8718-80CE81602447}"/>
              </a:ext>
            </a:extLst>
          </p:cNvPr>
          <p:cNvSpPr txBox="1"/>
          <p:nvPr/>
        </p:nvSpPr>
        <p:spPr>
          <a:xfrm>
            <a:off x="936707" y="402520"/>
            <a:ext cx="8073639" cy="66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상세 설계 </a:t>
            </a:r>
            <a:r>
              <a:rPr lang="en-US" altLang="ko-KR" sz="28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UI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9443DBCC-DBBE-4A18-B96F-E7C6F763C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754390"/>
              </p:ext>
            </p:extLst>
          </p:nvPr>
        </p:nvGraphicFramePr>
        <p:xfrm>
          <a:off x="1101831" y="1878559"/>
          <a:ext cx="9988337" cy="388574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326576">
                  <a:extLst>
                    <a:ext uri="{9D8B030D-6E8A-4147-A177-3AD203B41FA5}">
                      <a16:colId xmlns:a16="http://schemas.microsoft.com/office/drawing/2014/main" val="3928595050"/>
                    </a:ext>
                  </a:extLst>
                </a:gridCol>
                <a:gridCol w="2060095">
                  <a:extLst>
                    <a:ext uri="{9D8B030D-6E8A-4147-A177-3AD203B41FA5}">
                      <a16:colId xmlns:a16="http://schemas.microsoft.com/office/drawing/2014/main" val="2112970050"/>
                    </a:ext>
                  </a:extLst>
                </a:gridCol>
                <a:gridCol w="2715579">
                  <a:extLst>
                    <a:ext uri="{9D8B030D-6E8A-4147-A177-3AD203B41FA5}">
                      <a16:colId xmlns:a16="http://schemas.microsoft.com/office/drawing/2014/main" val="1744008323"/>
                    </a:ext>
                  </a:extLst>
                </a:gridCol>
                <a:gridCol w="3886087">
                  <a:extLst>
                    <a:ext uri="{9D8B030D-6E8A-4147-A177-3AD203B41FA5}">
                      <a16:colId xmlns:a16="http://schemas.microsoft.com/office/drawing/2014/main" val="2866833165"/>
                    </a:ext>
                  </a:extLst>
                </a:gridCol>
              </a:tblGrid>
              <a:tr h="593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스크린 </a:t>
                      </a:r>
                      <a:r>
                        <a:rPr lang="en-US" altLang="ko-KR" sz="2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ID</a:t>
                      </a:r>
                      <a:endParaRPr lang="ko-KR" altLang="en-US" sz="2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페이지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영문명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131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#001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시작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INDEX PAGE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85369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#101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LOGIN FORM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5312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#102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SIGNUP FORM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7285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2</a:t>
                      </a:r>
                      <a:endParaRPr lang="ko-KR" altLang="en-US" i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#201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HOME PAGE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330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#202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자유 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GENERAL PAGE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840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#203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칼럼 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COLUMN PAGE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849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#204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토론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CHATING PAGE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869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#301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작성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 FORM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149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S-ID #302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게시글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POST DETAIL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094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9232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4474</TotalTime>
  <Words>1343</Words>
  <Application>Microsoft Office PowerPoint</Application>
  <PresentationFormat>와이드스크린</PresentationFormat>
  <Paragraphs>394</Paragraphs>
  <Slides>30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맑은 고딕</vt:lpstr>
      <vt:lpstr>Microsoft GothicNeo Light</vt:lpstr>
      <vt:lpstr>Microsoft GothicNeo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twt</cp:lastModifiedBy>
  <cp:revision>58</cp:revision>
  <dcterms:created xsi:type="dcterms:W3CDTF">2021-06-14T14:40:54Z</dcterms:created>
  <dcterms:modified xsi:type="dcterms:W3CDTF">2021-11-18T05:40:56Z</dcterms:modified>
</cp:coreProperties>
</file>